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8"/>
  </p:handout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2F58"/>
    <a:srgbClr val="2B2B87"/>
    <a:srgbClr val="FF5050"/>
    <a:srgbClr val="C2D8FB"/>
    <a:srgbClr val="8891C6"/>
    <a:srgbClr val="00BF5B"/>
    <a:srgbClr val="0071BC"/>
    <a:srgbClr val="2A2985"/>
    <a:srgbClr val="15652C"/>
    <a:srgbClr val="FF3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0351"/>
    <p:restoredTop sz="95964"/>
  </p:normalViewPr>
  <p:slideViewPr>
    <p:cSldViewPr snapToGrid="0" snapToObjects="1">
      <p:cViewPr varScale="1">
        <p:scale>
          <a:sx n="107" d="100"/>
          <a:sy n="107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420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a Hunter" userId="046cc28a-5d4d-428d-b717-67cd393f59f5" providerId="ADAL" clId="{E878FB12-BDB9-47F9-B2EB-CE6111BEE83E}"/>
    <pc:docChg chg="undo custSel modMainMaster">
      <pc:chgData name="Donna Hunter" userId="046cc28a-5d4d-428d-b717-67cd393f59f5" providerId="ADAL" clId="{E878FB12-BDB9-47F9-B2EB-CE6111BEE83E}" dt="2025-03-24T22:16:02.114" v="42" actId="208"/>
      <pc:docMkLst>
        <pc:docMk/>
      </pc:docMkLst>
      <pc:sldMasterChg chg="modSldLayout">
        <pc:chgData name="Donna Hunter" userId="046cc28a-5d4d-428d-b717-67cd393f59f5" providerId="ADAL" clId="{E878FB12-BDB9-47F9-B2EB-CE6111BEE83E}" dt="2025-03-24T22:16:02.114" v="42" actId="208"/>
        <pc:sldMasterMkLst>
          <pc:docMk/>
          <pc:sldMasterMk cId="3328465070" sldId="2147483648"/>
        </pc:sldMasterMkLst>
        <pc:sldLayoutChg chg="modSp mod">
          <pc:chgData name="Donna Hunter" userId="046cc28a-5d4d-428d-b717-67cd393f59f5" providerId="ADAL" clId="{E878FB12-BDB9-47F9-B2EB-CE6111BEE83E}" dt="2025-03-24T22:16:02.114" v="42" actId="208"/>
          <pc:sldLayoutMkLst>
            <pc:docMk/>
            <pc:sldMasterMk cId="3328465070" sldId="2147483648"/>
            <pc:sldLayoutMk cId="1872460598" sldId="2147483661"/>
          </pc:sldLayoutMkLst>
          <pc:spChg chg="mod">
            <ac:chgData name="Donna Hunter" userId="046cc28a-5d4d-428d-b717-67cd393f59f5" providerId="ADAL" clId="{E878FB12-BDB9-47F9-B2EB-CE6111BEE83E}" dt="2025-03-24T22:04:25.711" v="33" actId="207"/>
            <ac:spMkLst>
              <pc:docMk/>
              <pc:sldMasterMk cId="3328465070" sldId="2147483648"/>
              <pc:sldLayoutMk cId="1872460598" sldId="2147483661"/>
              <ac:spMk id="4" creationId="{3EC542A8-A667-1D05-245D-DF0E3CD0C0E2}"/>
            </ac:spMkLst>
          </pc:spChg>
          <pc:spChg chg="mod">
            <ac:chgData name="Donna Hunter" userId="046cc28a-5d4d-428d-b717-67cd393f59f5" providerId="ADAL" clId="{E878FB12-BDB9-47F9-B2EB-CE6111BEE83E}" dt="2025-03-24T22:16:02.114" v="42" actId="208"/>
            <ac:spMkLst>
              <pc:docMk/>
              <pc:sldMasterMk cId="3328465070" sldId="2147483648"/>
              <pc:sldLayoutMk cId="1872460598" sldId="2147483661"/>
              <ac:spMk id="24" creationId="{C16EA871-105A-BFCE-7937-225033C0F494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4:38.544" v="35" actId="207"/>
          <pc:sldLayoutMkLst>
            <pc:docMk/>
            <pc:sldMasterMk cId="3328465070" sldId="2147483648"/>
            <pc:sldLayoutMk cId="1440184644" sldId="2147483662"/>
          </pc:sldLayoutMkLst>
          <pc:spChg chg="mod">
            <ac:chgData name="Donna Hunter" userId="046cc28a-5d4d-428d-b717-67cd393f59f5" providerId="ADAL" clId="{E878FB12-BDB9-47F9-B2EB-CE6111BEE83E}" dt="2025-03-24T22:04:38.544" v="35" actId="207"/>
            <ac:spMkLst>
              <pc:docMk/>
              <pc:sldMasterMk cId="3328465070" sldId="2147483648"/>
              <pc:sldLayoutMk cId="1440184644" sldId="2147483662"/>
              <ac:spMk id="2" creationId="{1C202E28-4269-1EFA-3634-A389CAD8B267}"/>
            </ac:spMkLst>
          </pc:spChg>
          <pc:spChg chg="mod">
            <ac:chgData name="Donna Hunter" userId="046cc28a-5d4d-428d-b717-67cd393f59f5" providerId="ADAL" clId="{E878FB12-BDB9-47F9-B2EB-CE6111BEE83E}" dt="2025-03-24T21:31:42.120" v="22" actId="207"/>
            <ac:spMkLst>
              <pc:docMk/>
              <pc:sldMasterMk cId="3328465070" sldId="2147483648"/>
              <pc:sldLayoutMk cId="1440184644" sldId="2147483662"/>
              <ac:spMk id="4" creationId="{E616B899-14EB-0E06-0727-65DE6F06B165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4:47.312" v="36" actId="207"/>
          <pc:sldLayoutMkLst>
            <pc:docMk/>
            <pc:sldMasterMk cId="3328465070" sldId="2147483648"/>
            <pc:sldLayoutMk cId="3877177555" sldId="2147483663"/>
          </pc:sldLayoutMkLst>
          <pc:spChg chg="mod">
            <ac:chgData name="Donna Hunter" userId="046cc28a-5d4d-428d-b717-67cd393f59f5" providerId="ADAL" clId="{E878FB12-BDB9-47F9-B2EB-CE6111BEE83E}" dt="2025-03-24T22:04:47.312" v="36" actId="207"/>
            <ac:spMkLst>
              <pc:docMk/>
              <pc:sldMasterMk cId="3328465070" sldId="2147483648"/>
              <pc:sldLayoutMk cId="3877177555" sldId="2147483663"/>
              <ac:spMk id="9" creationId="{A3433E2E-C873-E9FB-32C4-82DC509F4791}"/>
            </ac:spMkLst>
          </pc:spChg>
          <pc:spChg chg="mod">
            <ac:chgData name="Donna Hunter" userId="046cc28a-5d4d-428d-b717-67cd393f59f5" providerId="ADAL" clId="{E878FB12-BDB9-47F9-B2EB-CE6111BEE83E}" dt="2025-03-24T21:31:33.721" v="21" actId="207"/>
            <ac:spMkLst>
              <pc:docMk/>
              <pc:sldMasterMk cId="3328465070" sldId="2147483648"/>
              <pc:sldLayoutMk cId="3877177555" sldId="2147483663"/>
              <ac:spMk id="14" creationId="{0631FC56-152A-200F-5FD7-F171AFA9F650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4:53.623" v="37" actId="207"/>
          <pc:sldLayoutMkLst>
            <pc:docMk/>
            <pc:sldMasterMk cId="3328465070" sldId="2147483648"/>
            <pc:sldLayoutMk cId="3952739317" sldId="2147483664"/>
          </pc:sldLayoutMkLst>
          <pc:spChg chg="mod">
            <ac:chgData name="Donna Hunter" userId="046cc28a-5d4d-428d-b717-67cd393f59f5" providerId="ADAL" clId="{E878FB12-BDB9-47F9-B2EB-CE6111BEE83E}" dt="2025-03-24T21:31:48.250" v="23" actId="207"/>
            <ac:spMkLst>
              <pc:docMk/>
              <pc:sldMasterMk cId="3328465070" sldId="2147483648"/>
              <pc:sldLayoutMk cId="3952739317" sldId="2147483664"/>
              <ac:spMk id="6" creationId="{B7BA9B6C-BF69-F458-C6EA-1DF7ABCD011C}"/>
            </ac:spMkLst>
          </pc:spChg>
          <pc:spChg chg="mod">
            <ac:chgData name="Donna Hunter" userId="046cc28a-5d4d-428d-b717-67cd393f59f5" providerId="ADAL" clId="{E878FB12-BDB9-47F9-B2EB-CE6111BEE83E}" dt="2025-03-24T22:04:53.623" v="37" actId="207"/>
            <ac:spMkLst>
              <pc:docMk/>
              <pc:sldMasterMk cId="3328465070" sldId="2147483648"/>
              <pc:sldLayoutMk cId="3952739317" sldId="2147483664"/>
              <ac:spMk id="8" creationId="{28BE1883-A551-85EF-C8B4-C1F35A1EA009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4:59.438" v="39" actId="207"/>
          <pc:sldLayoutMkLst>
            <pc:docMk/>
            <pc:sldMasterMk cId="3328465070" sldId="2147483648"/>
            <pc:sldLayoutMk cId="2769808761" sldId="2147483665"/>
          </pc:sldLayoutMkLst>
          <pc:spChg chg="mod">
            <ac:chgData name="Donna Hunter" userId="046cc28a-5d4d-428d-b717-67cd393f59f5" providerId="ADAL" clId="{E878FB12-BDB9-47F9-B2EB-CE6111BEE83E}" dt="2025-03-24T22:04:59.438" v="39" actId="207"/>
            <ac:spMkLst>
              <pc:docMk/>
              <pc:sldMasterMk cId="3328465070" sldId="2147483648"/>
              <pc:sldLayoutMk cId="2769808761" sldId="2147483665"/>
              <ac:spMk id="3" creationId="{CE08BE5F-3542-75F2-5667-69768BFC484E}"/>
            </ac:spMkLst>
          </pc:spChg>
          <pc:spChg chg="mod">
            <ac:chgData name="Donna Hunter" userId="046cc28a-5d4d-428d-b717-67cd393f59f5" providerId="ADAL" clId="{E878FB12-BDB9-47F9-B2EB-CE6111BEE83E}" dt="2025-03-24T21:37:32.749" v="27" actId="208"/>
            <ac:spMkLst>
              <pc:docMk/>
              <pc:sldMasterMk cId="3328465070" sldId="2147483648"/>
              <pc:sldLayoutMk cId="2769808761" sldId="2147483665"/>
              <ac:spMk id="13" creationId="{272A9A77-366E-6DBB-344C-C60D79E9B6BE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5:06.624" v="40" actId="207"/>
          <pc:sldLayoutMkLst>
            <pc:docMk/>
            <pc:sldMasterMk cId="3328465070" sldId="2147483648"/>
            <pc:sldLayoutMk cId="1690170738" sldId="2147483666"/>
          </pc:sldLayoutMkLst>
          <pc:spChg chg="mod">
            <ac:chgData name="Donna Hunter" userId="046cc28a-5d4d-428d-b717-67cd393f59f5" providerId="ADAL" clId="{E878FB12-BDB9-47F9-B2EB-CE6111BEE83E}" dt="2025-03-24T21:33:59.766" v="25" actId="207"/>
            <ac:spMkLst>
              <pc:docMk/>
              <pc:sldMasterMk cId="3328465070" sldId="2147483648"/>
              <pc:sldLayoutMk cId="1690170738" sldId="2147483666"/>
              <ac:spMk id="6" creationId="{0ECF8327-C28C-A75E-6605-1FCF17190C88}"/>
            </ac:spMkLst>
          </pc:spChg>
          <pc:spChg chg="mod">
            <ac:chgData name="Donna Hunter" userId="046cc28a-5d4d-428d-b717-67cd393f59f5" providerId="ADAL" clId="{E878FB12-BDB9-47F9-B2EB-CE6111BEE83E}" dt="2025-03-24T22:05:06.624" v="40" actId="207"/>
            <ac:spMkLst>
              <pc:docMk/>
              <pc:sldMasterMk cId="3328465070" sldId="2147483648"/>
              <pc:sldLayoutMk cId="1690170738" sldId="2147483666"/>
              <ac:spMk id="9" creationId="{7AD40C3C-17E8-9B7C-B91D-E2445834D054}"/>
            </ac:spMkLst>
          </pc:spChg>
        </pc:sldLayoutChg>
        <pc:sldLayoutChg chg="modSp mod">
          <pc:chgData name="Donna Hunter" userId="046cc28a-5d4d-428d-b717-67cd393f59f5" providerId="ADAL" clId="{E878FB12-BDB9-47F9-B2EB-CE6111BEE83E}" dt="2025-03-24T22:01:46.037" v="32" actId="207"/>
          <pc:sldLayoutMkLst>
            <pc:docMk/>
            <pc:sldMasterMk cId="3328465070" sldId="2147483648"/>
            <pc:sldLayoutMk cId="437517961" sldId="2147483667"/>
          </pc:sldLayoutMkLst>
          <pc:spChg chg="mod">
            <ac:chgData name="Donna Hunter" userId="046cc28a-5d4d-428d-b717-67cd393f59f5" providerId="ADAL" clId="{E878FB12-BDB9-47F9-B2EB-CE6111BEE83E}" dt="2025-03-24T22:01:46.037" v="32" actId="207"/>
            <ac:spMkLst>
              <pc:docMk/>
              <pc:sldMasterMk cId="3328465070" sldId="2147483648"/>
              <pc:sldLayoutMk cId="437517961" sldId="2147483667"/>
              <ac:spMk id="6" creationId="{98B6038B-4EA6-CBFC-30B8-8D3E803A0B33}"/>
            </ac:spMkLst>
          </pc:spChg>
          <pc:spChg chg="mod">
            <ac:chgData name="Donna Hunter" userId="046cc28a-5d4d-428d-b717-67cd393f59f5" providerId="ADAL" clId="{E878FB12-BDB9-47F9-B2EB-CE6111BEE83E}" dt="2025-03-24T21:37:26.790" v="26" actId="207"/>
            <ac:spMkLst>
              <pc:docMk/>
              <pc:sldMasterMk cId="3328465070" sldId="2147483648"/>
              <pc:sldLayoutMk cId="437517961" sldId="2147483667"/>
              <ac:spMk id="7" creationId="{3458B14A-274E-F9E2-ACFB-A6067F66AB3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927E18-2B16-CBB6-3B4E-A4964D8F20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B6ED88-0E2E-E28A-7DF8-5960805776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40C3-3AAA-4D90-9548-C25FA0A17E41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5F89F-2171-6E79-0106-5257E7A60C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4BDF1A-8A42-A501-A352-5C4910487E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E3E4F-6274-4232-B7AB-B1675F806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23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C542A8-A667-1D05-245D-DF0E3CD0C0E2}"/>
              </a:ext>
            </a:extLst>
          </p:cNvPr>
          <p:cNvSpPr/>
          <p:nvPr userDrawn="1"/>
        </p:nvSpPr>
        <p:spPr>
          <a:xfrm>
            <a:off x="-71438" y="0"/>
            <a:ext cx="9215438" cy="51435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D74B36-0080-EBDB-B4FA-9ABF3922D6D5}"/>
              </a:ext>
            </a:extLst>
          </p:cNvPr>
          <p:cNvSpPr/>
          <p:nvPr userDrawn="1"/>
        </p:nvSpPr>
        <p:spPr>
          <a:xfrm>
            <a:off x="355798" y="0"/>
            <a:ext cx="8788201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D98FA3-9092-14EA-6896-4AEF3DCBD7DA}"/>
              </a:ext>
            </a:extLst>
          </p:cNvPr>
          <p:cNvSpPr/>
          <p:nvPr userDrawn="1"/>
        </p:nvSpPr>
        <p:spPr>
          <a:xfrm>
            <a:off x="1021139" y="203916"/>
            <a:ext cx="7955636" cy="4735667"/>
          </a:xfrm>
          <a:prstGeom prst="roundRect">
            <a:avLst>
              <a:gd name="adj" fmla="val 900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0398C11-FF92-EC6A-A592-9335A985D127}"/>
              </a:ext>
            </a:extLst>
          </p:cNvPr>
          <p:cNvCxnSpPr/>
          <p:nvPr userDrawn="1"/>
        </p:nvCxnSpPr>
        <p:spPr>
          <a:xfrm>
            <a:off x="1352031" y="1231059"/>
            <a:ext cx="7336548" cy="0"/>
          </a:xfrm>
          <a:prstGeom prst="line">
            <a:avLst/>
          </a:prstGeom>
          <a:ln>
            <a:solidFill>
              <a:srgbClr val="8891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BB30F18-E191-AEFF-E1D0-7C19C0B65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30683" y="435105"/>
            <a:ext cx="7372497" cy="71767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6D5D297-22FD-97D8-0644-11B9CC02B5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17443" y="1398104"/>
            <a:ext cx="6890912" cy="1936363"/>
          </a:xfrm>
          <a:ln>
            <a:noFill/>
          </a:ln>
        </p:spPr>
        <p:txBody>
          <a:bodyPr lIns="0" tIns="0" rIns="0" bIns="0">
            <a:normAutofit/>
          </a:bodyPr>
          <a:lstStyle>
            <a:lvl1pPr algn="l">
              <a:lnSpc>
                <a:spcPts val="5200"/>
              </a:lnSpc>
              <a:defRPr sz="4000" b="0" i="0" baseline="0">
                <a:solidFill>
                  <a:srgbClr val="2B2B87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Your Presentation Title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3B41C7-05ED-A6A3-130F-2478DEAEAFDF}"/>
              </a:ext>
            </a:extLst>
          </p:cNvPr>
          <p:cNvCxnSpPr/>
          <p:nvPr userDrawn="1"/>
        </p:nvCxnSpPr>
        <p:spPr>
          <a:xfrm>
            <a:off x="1352031" y="3372962"/>
            <a:ext cx="7336548" cy="0"/>
          </a:xfrm>
          <a:prstGeom prst="line">
            <a:avLst/>
          </a:prstGeom>
          <a:ln>
            <a:solidFill>
              <a:srgbClr val="8891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3BB07AA4-B326-64B8-A002-22DACA9917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17443" y="3476927"/>
            <a:ext cx="6890912" cy="591255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2400" b="1" i="0" cap="none">
                <a:solidFill>
                  <a:srgbClr val="FF000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24" name="Rectangle: Top Corners Rounded 23">
            <a:extLst>
              <a:ext uri="{FF2B5EF4-FFF2-40B4-BE49-F238E27FC236}">
                <a16:creationId xmlns:a16="http://schemas.microsoft.com/office/drawing/2014/main" id="{C16EA871-105A-BFCE-7937-225033C0F494}"/>
              </a:ext>
            </a:extLst>
          </p:cNvPr>
          <p:cNvSpPr/>
          <p:nvPr userDrawn="1"/>
        </p:nvSpPr>
        <p:spPr>
          <a:xfrm flipV="1">
            <a:off x="1021138" y="4272097"/>
            <a:ext cx="7955637" cy="66748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4D41DDD-CCE4-6AC2-AC71-1A9AF22101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63041" y="4532611"/>
            <a:ext cx="2716148" cy="1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6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202E28-4269-1EFA-3634-A389CAD8B267}"/>
              </a:ext>
            </a:extLst>
          </p:cNvPr>
          <p:cNvSpPr/>
          <p:nvPr userDrawn="1"/>
        </p:nvSpPr>
        <p:spPr>
          <a:xfrm>
            <a:off x="0" y="0"/>
            <a:ext cx="9144000" cy="28819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F0A255-8493-9292-7BF6-BAE85ACD0056}"/>
              </a:ext>
            </a:extLst>
          </p:cNvPr>
          <p:cNvSpPr/>
          <p:nvPr userDrawn="1"/>
        </p:nvSpPr>
        <p:spPr>
          <a:xfrm>
            <a:off x="0" y="263290"/>
            <a:ext cx="9144000" cy="488021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16B899-14EB-0E06-0727-65DE6F06B165}"/>
              </a:ext>
            </a:extLst>
          </p:cNvPr>
          <p:cNvSpPr/>
          <p:nvPr userDrawn="1"/>
        </p:nvSpPr>
        <p:spPr>
          <a:xfrm>
            <a:off x="0" y="4523987"/>
            <a:ext cx="9144000" cy="619513"/>
          </a:xfrm>
          <a:prstGeom prst="rect">
            <a:avLst/>
          </a:prstGeom>
          <a:solidFill>
            <a:srgbClr val="2B2B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B08F7-1A4B-16D7-454B-F832F7856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3200" y="4706951"/>
            <a:ext cx="2716148" cy="17578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C54A0AB-09EC-5777-B30D-CB3BA6CCCD1C}"/>
              </a:ext>
            </a:extLst>
          </p:cNvPr>
          <p:cNvSpPr/>
          <p:nvPr userDrawn="1"/>
        </p:nvSpPr>
        <p:spPr>
          <a:xfrm>
            <a:off x="250944" y="405357"/>
            <a:ext cx="8642110" cy="3967396"/>
          </a:xfrm>
          <a:prstGeom prst="roundRect">
            <a:avLst>
              <a:gd name="adj" fmla="val 940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6BC5DB-DBD2-6A00-E5BD-2E91AE5C4F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945" y="506779"/>
            <a:ext cx="8642111" cy="3485322"/>
          </a:xfrm>
          <a:noFill/>
          <a:effectLst/>
        </p:spPr>
        <p:txBody>
          <a:bodyPr>
            <a:noAutofit/>
          </a:bodyPr>
          <a:lstStyle>
            <a:lvl1pPr algn="ctr">
              <a:defRPr sz="4800" b="0" i="0" baseline="0">
                <a:solidFill>
                  <a:srgbClr val="2A2985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44018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A48E13-B807-142F-4EB1-7AC0B5DE55D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433E2E-C873-E9FB-32C4-82DC509F4791}"/>
              </a:ext>
            </a:extLst>
          </p:cNvPr>
          <p:cNvSpPr/>
          <p:nvPr userDrawn="1"/>
        </p:nvSpPr>
        <p:spPr>
          <a:xfrm>
            <a:off x="0" y="0"/>
            <a:ext cx="498117" cy="5143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6D3FEB-DB42-555D-D26A-97C3A52B0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59345F-FC03-2241-4B11-9D31FC1451FB}"/>
              </a:ext>
            </a:extLst>
          </p:cNvPr>
          <p:cNvSpPr/>
          <p:nvPr userDrawn="1"/>
        </p:nvSpPr>
        <p:spPr>
          <a:xfrm>
            <a:off x="715153" y="179523"/>
            <a:ext cx="8158441" cy="4755723"/>
          </a:xfrm>
          <a:prstGeom prst="roundRect">
            <a:avLst>
              <a:gd name="adj" fmla="val 582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0631FC56-152A-200F-5FD7-F171AFA9F650}"/>
              </a:ext>
            </a:extLst>
          </p:cNvPr>
          <p:cNvSpPr/>
          <p:nvPr userDrawn="1"/>
        </p:nvSpPr>
        <p:spPr>
          <a:xfrm flipV="1">
            <a:off x="715153" y="4440354"/>
            <a:ext cx="8158441" cy="512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B2B8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F1A4F5-E1A0-2672-7CD7-A997997698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949" y="4622174"/>
            <a:ext cx="2125563" cy="137562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063F94D-4EFD-EAEC-20B3-43D4948C6CEE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close-up of a sign&#10;&#10;AI-generated content may be incorrect.">
            <a:extLst>
              <a:ext uri="{FF2B5EF4-FFF2-40B4-BE49-F238E27FC236}">
                <a16:creationId xmlns:a16="http://schemas.microsoft.com/office/drawing/2014/main" id="{DB42A814-1FBA-036D-6430-81A2528854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1CE42B7C-050A-13BD-075C-7D84A618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403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B2B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A1E36CE-ADAD-97E8-2528-754EBE8E1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403" y="1200151"/>
            <a:ext cx="7688522" cy="3289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FF0000"/>
              </a:buClr>
              <a:defRPr>
                <a:solidFill>
                  <a:srgbClr val="0E1F2B"/>
                </a:solidFill>
              </a:defRPr>
            </a:lvl1pPr>
            <a:lvl2pPr>
              <a:buClr>
                <a:srgbClr val="FF0000"/>
              </a:buClr>
              <a:buSzPct val="40000"/>
              <a:defRPr>
                <a:solidFill>
                  <a:srgbClr val="0E1F2B"/>
                </a:solidFill>
              </a:defRPr>
            </a:lvl2pPr>
            <a:lvl3pPr>
              <a:buClr>
                <a:srgbClr val="FF0000"/>
              </a:buClr>
              <a:defRPr>
                <a:solidFill>
                  <a:srgbClr val="0E1F2B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717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05B097-E8DF-B572-1A34-1FFADD791AF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BE1883-A551-85EF-C8B4-C1F35A1EA009}"/>
              </a:ext>
            </a:extLst>
          </p:cNvPr>
          <p:cNvSpPr/>
          <p:nvPr userDrawn="1"/>
        </p:nvSpPr>
        <p:spPr>
          <a:xfrm>
            <a:off x="0" y="0"/>
            <a:ext cx="498117" cy="5143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FF4EC3-8608-9378-6388-0237C170E280}"/>
              </a:ext>
            </a:extLst>
          </p:cNvPr>
          <p:cNvSpPr/>
          <p:nvPr userDrawn="1"/>
        </p:nvSpPr>
        <p:spPr>
          <a:xfrm>
            <a:off x="715153" y="179523"/>
            <a:ext cx="8158441" cy="4755723"/>
          </a:xfrm>
          <a:prstGeom prst="roundRect">
            <a:avLst>
              <a:gd name="adj" fmla="val 582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7BA9B6C-BF69-F458-C6EA-1DF7ABCD011C}"/>
              </a:ext>
            </a:extLst>
          </p:cNvPr>
          <p:cNvSpPr/>
          <p:nvPr userDrawn="1"/>
        </p:nvSpPr>
        <p:spPr>
          <a:xfrm flipV="1">
            <a:off x="715153" y="4440354"/>
            <a:ext cx="8158441" cy="512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B2B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17F38E-3880-7F3B-F0B5-0F75965936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949" y="4622174"/>
            <a:ext cx="2125563" cy="13756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8C141D3-831B-5424-585C-D65503AD5EFA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-up of a sign&#10;&#10;AI-generated content may be incorrect.">
            <a:extLst>
              <a:ext uri="{FF2B5EF4-FFF2-40B4-BE49-F238E27FC236}">
                <a16:creationId xmlns:a16="http://schemas.microsoft.com/office/drawing/2014/main" id="{9281731C-BAF2-7723-D423-184F7D3903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807964-4B81-14C1-1B88-6D693F5213E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91403" y="1067958"/>
            <a:ext cx="7688520" cy="4548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rgbClr val="8891C6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E0EC44B-212A-6E50-F6B6-AF5BB29A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403" y="209224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B2B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4EF9F7B-EC81-BAF4-5898-795FB31822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1402" y="1677581"/>
            <a:ext cx="7688523" cy="2763790"/>
          </a:xfrm>
        </p:spPr>
        <p:txBody>
          <a:bodyPr/>
          <a:lstStyle>
            <a:lvl1pPr>
              <a:buClr>
                <a:srgbClr val="FF0000"/>
              </a:buClr>
              <a:defRPr baseline="0"/>
            </a:lvl1pPr>
            <a:lvl2pPr>
              <a:buClr>
                <a:srgbClr val="FF0000"/>
              </a:buClr>
              <a:defRPr/>
            </a:lvl2pPr>
            <a:lvl3pPr>
              <a:buClr>
                <a:srgbClr val="FF0000"/>
              </a:buClr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2C1EDBA-E344-1862-D53B-77D7B9E0820A}"/>
              </a:ext>
            </a:extLst>
          </p:cNvPr>
          <p:cNvCxnSpPr>
            <a:cxnSpLocks/>
          </p:cNvCxnSpPr>
          <p:nvPr userDrawn="1"/>
        </p:nvCxnSpPr>
        <p:spPr>
          <a:xfrm>
            <a:off x="1003777" y="1066474"/>
            <a:ext cx="767614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73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5A0F46-F6F7-6D09-2792-9539BA093CDC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08BE5F-3542-75F2-5667-69768BFC484E}"/>
              </a:ext>
            </a:extLst>
          </p:cNvPr>
          <p:cNvSpPr/>
          <p:nvPr userDrawn="1"/>
        </p:nvSpPr>
        <p:spPr>
          <a:xfrm>
            <a:off x="-22481" y="0"/>
            <a:ext cx="498117" cy="5143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3210DD-BB8D-1B2F-6F11-87F454785B1F}"/>
              </a:ext>
            </a:extLst>
          </p:cNvPr>
          <p:cNvSpPr/>
          <p:nvPr userDrawn="1"/>
        </p:nvSpPr>
        <p:spPr>
          <a:xfrm>
            <a:off x="715153" y="179523"/>
            <a:ext cx="8158441" cy="4755723"/>
          </a:xfrm>
          <a:prstGeom prst="roundRect">
            <a:avLst>
              <a:gd name="adj" fmla="val 582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272A9A77-366E-6DBB-344C-C60D79E9B6BE}"/>
              </a:ext>
            </a:extLst>
          </p:cNvPr>
          <p:cNvSpPr/>
          <p:nvPr userDrawn="1"/>
        </p:nvSpPr>
        <p:spPr>
          <a:xfrm flipV="1">
            <a:off x="715153" y="4440354"/>
            <a:ext cx="8158441" cy="512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B2B87"/>
          </a:solidFill>
          <a:ln>
            <a:solidFill>
              <a:srgbClr val="2B2B8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B50244-A4C3-211E-38B7-03D0FE759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949" y="4622174"/>
            <a:ext cx="2125563" cy="137562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362E2F1-D009-FDBB-8169-E10EE3BEDC9C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close-up of a sign&#10;&#10;AI-generated content may be incorrect.">
            <a:extLst>
              <a:ext uri="{FF2B5EF4-FFF2-40B4-BE49-F238E27FC236}">
                <a16:creationId xmlns:a16="http://schemas.microsoft.com/office/drawing/2014/main" id="{7C8203B8-FF98-FB43-D22C-1F2EF6DF76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473B01AC-B0F2-4244-68CC-222CC9A5F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403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B2B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0A9B3E1-98C4-0E4F-376F-F24FB1E574E9}"/>
              </a:ext>
            </a:extLst>
          </p:cNvPr>
          <p:cNvCxnSpPr>
            <a:cxnSpLocks/>
          </p:cNvCxnSpPr>
          <p:nvPr userDrawn="1"/>
        </p:nvCxnSpPr>
        <p:spPr>
          <a:xfrm>
            <a:off x="1003777" y="1066474"/>
            <a:ext cx="767614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AB28D59-2DD5-F436-14B5-C6F0092619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1403" y="1205023"/>
            <a:ext cx="3774558" cy="3311975"/>
          </a:xfrm>
        </p:spPr>
        <p:txBody>
          <a:bodyPr/>
          <a:lstStyle>
            <a:lvl1pPr>
              <a:buClr>
                <a:srgbClr val="FF0000"/>
              </a:buClr>
              <a:defRPr baseline="0"/>
            </a:lvl1pPr>
            <a:lvl2pPr>
              <a:buClr>
                <a:srgbClr val="FF0000"/>
              </a:buClr>
              <a:defRPr/>
            </a:lvl2pPr>
            <a:lvl3pPr>
              <a:buClr>
                <a:srgbClr val="FF0000"/>
              </a:buClr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C89F9C4-67FC-0FB5-0C1F-3354FB7A233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915851" y="1205023"/>
            <a:ext cx="3774558" cy="3311975"/>
          </a:xfrm>
        </p:spPr>
        <p:txBody>
          <a:bodyPr/>
          <a:lstStyle>
            <a:lvl1pPr>
              <a:buClr>
                <a:srgbClr val="FF0000"/>
              </a:buClr>
              <a:defRPr baseline="0"/>
            </a:lvl1pPr>
            <a:lvl2pPr>
              <a:buClr>
                <a:srgbClr val="FF0000"/>
              </a:buClr>
              <a:defRPr/>
            </a:lvl2pPr>
            <a:lvl3pPr>
              <a:buClr>
                <a:srgbClr val="FF0000"/>
              </a:buClr>
              <a:defRPr/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980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4EE8D3-6174-1292-C716-B71E3684AB7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D40C3C-17E8-9B7C-B91D-E2445834D054}"/>
              </a:ext>
            </a:extLst>
          </p:cNvPr>
          <p:cNvSpPr/>
          <p:nvPr userDrawn="1"/>
        </p:nvSpPr>
        <p:spPr>
          <a:xfrm>
            <a:off x="0" y="0"/>
            <a:ext cx="498117" cy="5143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EF23A8-8714-043D-7404-440AA196101B}"/>
              </a:ext>
            </a:extLst>
          </p:cNvPr>
          <p:cNvSpPr/>
          <p:nvPr userDrawn="1"/>
        </p:nvSpPr>
        <p:spPr>
          <a:xfrm>
            <a:off x="715153" y="179523"/>
            <a:ext cx="8158441" cy="4755723"/>
          </a:xfrm>
          <a:prstGeom prst="roundRect">
            <a:avLst>
              <a:gd name="adj" fmla="val 582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ECF8327-C28C-A75E-6605-1FCF17190C88}"/>
              </a:ext>
            </a:extLst>
          </p:cNvPr>
          <p:cNvSpPr/>
          <p:nvPr userDrawn="1"/>
        </p:nvSpPr>
        <p:spPr>
          <a:xfrm flipV="1">
            <a:off x="715153" y="4440354"/>
            <a:ext cx="8158441" cy="512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B2B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FFB59B-84C3-EFDC-9956-16716B199D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949" y="4622174"/>
            <a:ext cx="2125563" cy="13756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55559B-BCDA-7B89-3F5F-ECBCC8DCB817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-up of a sign&#10;&#10;AI-generated content may be incorrect.">
            <a:extLst>
              <a:ext uri="{FF2B5EF4-FFF2-40B4-BE49-F238E27FC236}">
                <a16:creationId xmlns:a16="http://schemas.microsoft.com/office/drawing/2014/main" id="{17162B92-F541-4FFC-D12C-FAB389B413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F246C9E-859C-C1DF-7A59-108F7B6BF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403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B2B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39C2BF-8263-F40E-4E5B-784B4D7C5889}"/>
              </a:ext>
            </a:extLst>
          </p:cNvPr>
          <p:cNvCxnSpPr>
            <a:cxnSpLocks/>
          </p:cNvCxnSpPr>
          <p:nvPr userDrawn="1"/>
        </p:nvCxnSpPr>
        <p:spPr>
          <a:xfrm>
            <a:off x="1003777" y="1066474"/>
            <a:ext cx="767614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C8A6157-84F3-29AF-B756-D1CACB3ABF5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959172" y="1210876"/>
            <a:ext cx="2720751" cy="29898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rgbClr val="0E1F2B"/>
                </a:solidFill>
              </a:defRPr>
            </a:lvl1pPr>
          </a:lstStyle>
          <a:p>
            <a:pPr lvl="0"/>
            <a:r>
              <a:rPr lang="en-US" dirty="0"/>
              <a:t>Click to edit Caption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24BFEEE-B0E3-4B24-6CC8-58BEB70C772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17506" y="1210877"/>
            <a:ext cx="4578897" cy="3104950"/>
          </a:xfrm>
          <a:solidFill>
            <a:schemeClr val="tx2">
              <a:lumMod val="20000"/>
              <a:lumOff val="80000"/>
            </a:schemeClr>
          </a:solidFill>
          <a:ln w="79375" cap="flat">
            <a:noFill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690170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DB90AC-37D2-7305-DF88-EA94B89BB62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B6038B-4EA6-CBFC-30B8-8D3E803A0B33}"/>
              </a:ext>
            </a:extLst>
          </p:cNvPr>
          <p:cNvSpPr/>
          <p:nvPr userDrawn="1"/>
        </p:nvSpPr>
        <p:spPr>
          <a:xfrm>
            <a:off x="0" y="0"/>
            <a:ext cx="498117" cy="51435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8DC027C-1985-8D07-1F12-16FBB0FB6F66}"/>
              </a:ext>
            </a:extLst>
          </p:cNvPr>
          <p:cNvSpPr/>
          <p:nvPr userDrawn="1"/>
        </p:nvSpPr>
        <p:spPr>
          <a:xfrm>
            <a:off x="715153" y="179523"/>
            <a:ext cx="8158441" cy="4755723"/>
          </a:xfrm>
          <a:prstGeom prst="roundRect">
            <a:avLst>
              <a:gd name="adj" fmla="val 582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3458B14A-274E-F9E2-ACFB-A6067F66AB30}"/>
              </a:ext>
            </a:extLst>
          </p:cNvPr>
          <p:cNvSpPr/>
          <p:nvPr userDrawn="1"/>
        </p:nvSpPr>
        <p:spPr>
          <a:xfrm flipV="1">
            <a:off x="715153" y="4440354"/>
            <a:ext cx="8158441" cy="5127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B2B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F389DD-6D79-2F72-D7A9-57666D7BD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949" y="4622174"/>
            <a:ext cx="2125563" cy="13756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B61E588-D0D8-F1A7-6AB6-0B18F7F55B05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-up of a sign&#10;&#10;AI-generated content may be incorrect.">
            <a:extLst>
              <a:ext uri="{FF2B5EF4-FFF2-40B4-BE49-F238E27FC236}">
                <a16:creationId xmlns:a16="http://schemas.microsoft.com/office/drawing/2014/main" id="{4ABDEB18-8064-8DB2-7241-ED5DD7DDFD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73F7FA1-2F29-B510-5909-0959594C5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1403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rgbClr val="2B2B87"/>
                </a:solidFill>
              </a:defRPr>
            </a:lvl1pPr>
          </a:lstStyle>
          <a:p>
            <a:r>
              <a:rPr lang="en-US" dirty="0"/>
              <a:t>Click to edit About Us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D79F1A-030B-1025-5EA4-93F3995BAC7E}"/>
              </a:ext>
            </a:extLst>
          </p:cNvPr>
          <p:cNvCxnSpPr>
            <a:cxnSpLocks/>
          </p:cNvCxnSpPr>
          <p:nvPr userDrawn="1"/>
        </p:nvCxnSpPr>
        <p:spPr>
          <a:xfrm>
            <a:off x="1003777" y="1066474"/>
            <a:ext cx="767614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3942A1-5FA2-EE64-9990-C7E64390A50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760989" y="1174527"/>
            <a:ext cx="5918936" cy="323131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add Presenter Bio/Info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06022EA-8801-27FA-25A6-77DD190DD43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998278" y="1215962"/>
            <a:ext cx="1545675" cy="1489877"/>
          </a:xfrm>
          <a:solidFill>
            <a:schemeClr val="tx2">
              <a:lumMod val="20000"/>
              <a:lumOff val="80000"/>
            </a:schemeClr>
          </a:solidFill>
          <a:ln w="28575" cap="flat" cmpd="sng">
            <a:solidFill>
              <a:schemeClr val="bg2"/>
            </a:solidFill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3B24D68-DD99-FCC5-1718-3CABF734C5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98278" y="2820609"/>
            <a:ext cx="1545675" cy="1489878"/>
          </a:xfrm>
          <a:solidFill>
            <a:schemeClr val="tx2">
              <a:lumMod val="20000"/>
              <a:lumOff val="80000"/>
            </a:schemeClr>
          </a:solidFill>
          <a:ln w="28575" cap="flat" cmpd="sng">
            <a:solidFill>
              <a:schemeClr val="bg2"/>
            </a:solidFill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3751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846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2B2B8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0"/>
        </a:buClr>
        <a:buFont typeface="Arial"/>
        <a:buChar char="•"/>
        <a:defRPr sz="3000" kern="1200">
          <a:solidFill>
            <a:srgbClr val="0E1F2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0000"/>
        </a:buClr>
        <a:buSzPct val="40000"/>
        <a:buFont typeface="Wingdings" charset="2"/>
        <a:buChar char=""/>
        <a:defRPr sz="2400" kern="1200">
          <a:solidFill>
            <a:srgbClr val="0E1F2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0000"/>
        </a:buClr>
        <a:buFont typeface="Arial"/>
        <a:buChar char="•"/>
        <a:defRPr sz="2000" kern="1200">
          <a:solidFill>
            <a:srgbClr val="0E1F2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6C7CE-D233-89A1-6D41-B93C49FAD7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E7E2F-254B-8DEA-D9E6-49E2D7747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20FD4-7594-98A5-703E-B560CCD12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658C7-A092-E3A0-2636-3C0ADED9D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9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8E97A7-AD4C-FA3F-29F5-1FCFA661816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E334CE-4CC5-9954-08D6-0F119FFF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62E187-F5D8-A7D7-858E-39865332F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11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1FB5B-BC51-D6AE-DC3A-DB9EACE2E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BA1BE-66C4-5E03-5C19-8EA903452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6AD58-E076-FB7E-24CA-97D2FB7638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2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20EB1-BA52-EA52-5CC6-21302E81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CB27A-6D2D-F2D3-0BA4-3F6D4B21EEE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6028AE9-220E-A81E-2B8B-869C3EC2F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17506" y="1210877"/>
            <a:ext cx="4578897" cy="307648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07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13FB6-7D9F-167A-2ED0-881E54E2C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4E249-E8E0-2124-B95D-4090492DB1B2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B6EC385-A9BB-0769-209D-18E959B47F53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6FB55B-EABA-7137-AAE6-52C3101E2798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80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22 Color Theme">
      <a:dk1>
        <a:srgbClr val="00407F"/>
      </a:dk1>
      <a:lt1>
        <a:srgbClr val="FFFFFF"/>
      </a:lt1>
      <a:dk2>
        <a:srgbClr val="454546"/>
      </a:dk2>
      <a:lt2>
        <a:srgbClr val="E9ECF0"/>
      </a:lt2>
      <a:accent1>
        <a:srgbClr val="0062C4"/>
      </a:accent1>
      <a:accent2>
        <a:srgbClr val="CC1D27"/>
      </a:accent2>
      <a:accent3>
        <a:srgbClr val="00C08A"/>
      </a:accent3>
      <a:accent4>
        <a:srgbClr val="FECB1F"/>
      </a:accent4>
      <a:accent5>
        <a:srgbClr val="FFFEFD"/>
      </a:accent5>
      <a:accent6>
        <a:srgbClr val="FFFFFE"/>
      </a:accent6>
      <a:hlink>
        <a:srgbClr val="0062C4"/>
      </a:hlink>
      <a:folHlink>
        <a:srgbClr val="00C08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F8702F3E-6BD3-5144-BEB8-12D5BBBA43B6}" vid="{9C8E3379-C6E2-5E46-BD37-E9ADDE9E6E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0</Words>
  <Application>Microsoft Office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Lane</dc:creator>
  <cp:lastModifiedBy>Donna Hunter</cp:lastModifiedBy>
  <cp:revision>18</cp:revision>
  <dcterms:created xsi:type="dcterms:W3CDTF">2023-03-16T23:42:22Z</dcterms:created>
  <dcterms:modified xsi:type="dcterms:W3CDTF">2025-03-24T22:16:05Z</dcterms:modified>
</cp:coreProperties>
</file>