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8" r:id="rId3"/>
    <p:sldId id="269" r:id="rId4"/>
    <p:sldId id="270" r:id="rId5"/>
    <p:sldId id="271" r:id="rId6"/>
    <p:sldId id="272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7EBD"/>
    <a:srgbClr val="2D2D88"/>
    <a:srgbClr val="050571"/>
    <a:srgbClr val="191919"/>
    <a:srgbClr val="29417B"/>
    <a:srgbClr val="0071BC"/>
    <a:srgbClr val="087EB4"/>
    <a:srgbClr val="33BFE7"/>
    <a:srgbClr val="004080"/>
    <a:srgbClr val="4546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86" autoAdjust="0"/>
    <p:restoredTop sz="97547" autoAdjust="0"/>
  </p:normalViewPr>
  <p:slideViewPr>
    <p:cSldViewPr snapToGrid="0" snapToObjects="1">
      <p:cViewPr varScale="1">
        <p:scale>
          <a:sx n="157" d="100"/>
          <a:sy n="157" d="100"/>
        </p:scale>
        <p:origin x="108" y="11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F20B1A8-9085-0805-63CA-103CE5007688}"/>
              </a:ext>
            </a:extLst>
          </p:cNvPr>
          <p:cNvSpPr/>
          <p:nvPr userDrawn="1"/>
        </p:nvSpPr>
        <p:spPr>
          <a:xfrm>
            <a:off x="0" y="732278"/>
            <a:ext cx="9144000" cy="3544363"/>
          </a:xfrm>
          <a:prstGeom prst="rect">
            <a:avLst/>
          </a:prstGeom>
          <a:solidFill>
            <a:srgbClr val="19191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19463C-2277-A569-9428-802E984BDD06}"/>
              </a:ext>
            </a:extLst>
          </p:cNvPr>
          <p:cNvSpPr/>
          <p:nvPr userDrawn="1"/>
        </p:nvSpPr>
        <p:spPr>
          <a:xfrm>
            <a:off x="0" y="0"/>
            <a:ext cx="9144000" cy="606903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AF667F-8195-6C44-5797-4A89523E3C3E}"/>
              </a:ext>
            </a:extLst>
          </p:cNvPr>
          <p:cNvSpPr/>
          <p:nvPr userDrawn="1"/>
        </p:nvSpPr>
        <p:spPr>
          <a:xfrm>
            <a:off x="0" y="4539632"/>
            <a:ext cx="9144000" cy="606903"/>
          </a:xfrm>
          <a:prstGeom prst="rect">
            <a:avLst/>
          </a:prstGeom>
          <a:solidFill>
            <a:srgbClr val="2D2D88"/>
          </a:solidFill>
          <a:ln>
            <a:solidFill>
              <a:srgbClr val="0505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85F892-95E9-D31B-BFA7-B660E4AFFD6E}"/>
              </a:ext>
            </a:extLst>
          </p:cNvPr>
          <p:cNvSpPr/>
          <p:nvPr userDrawn="1"/>
        </p:nvSpPr>
        <p:spPr>
          <a:xfrm>
            <a:off x="0" y="594766"/>
            <a:ext cx="9144000" cy="190162"/>
          </a:xfrm>
          <a:prstGeom prst="rect">
            <a:avLst/>
          </a:prstGeom>
          <a:solidFill>
            <a:srgbClr val="747EB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8EC977-CC65-CAB4-60A2-2C8E46437295}"/>
              </a:ext>
            </a:extLst>
          </p:cNvPr>
          <p:cNvSpPr/>
          <p:nvPr userDrawn="1"/>
        </p:nvSpPr>
        <p:spPr>
          <a:xfrm>
            <a:off x="0" y="4158120"/>
            <a:ext cx="9144000" cy="454341"/>
          </a:xfrm>
          <a:prstGeom prst="rect">
            <a:avLst/>
          </a:prstGeom>
          <a:solidFill>
            <a:srgbClr val="747EB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D44670-1DD4-737C-B673-F17C5FB19B8D}"/>
              </a:ext>
            </a:extLst>
          </p:cNvPr>
          <p:cNvSpPr/>
          <p:nvPr userDrawn="1"/>
        </p:nvSpPr>
        <p:spPr>
          <a:xfrm>
            <a:off x="1719558" y="117335"/>
            <a:ext cx="5708930" cy="752560"/>
          </a:xfrm>
          <a:prstGeom prst="roundRect">
            <a:avLst>
              <a:gd name="adj" fmla="val 15251"/>
            </a:avLst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D98EA77-9ED0-18C2-C0CE-BEBB784A04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65214" y="202353"/>
            <a:ext cx="5433802" cy="578477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5FD910FB-8DCC-A4CD-C29D-A68133F6527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9023" y="1036320"/>
            <a:ext cx="8736419" cy="2783841"/>
          </a:xfrm>
        </p:spPr>
        <p:txBody>
          <a:bodyPr/>
          <a:lstStyle>
            <a:lvl1pPr algn="ctr">
              <a:defRPr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Your Presentation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001EF0-A125-1FB8-4775-5024206742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499" y="4162758"/>
            <a:ext cx="9059834" cy="454342"/>
          </a:xfrm>
        </p:spPr>
        <p:txBody>
          <a:bodyPr>
            <a:noAutofit/>
          </a:bodyPr>
          <a:lstStyle>
            <a:lvl1pPr marL="0" indent="0" algn="ctr">
              <a:buNone/>
              <a:defRPr sz="2400" b="1" i="0" cap="all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3A632F2-9716-FBE8-8E76-06A122636A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74509" y="4815051"/>
            <a:ext cx="2794982" cy="18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27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8FD0E4-4661-D1BD-AB47-A7D903C41A5E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460BEC-29CA-411A-B6C0-1498FA6A1928}"/>
              </a:ext>
            </a:extLst>
          </p:cNvPr>
          <p:cNvSpPr/>
          <p:nvPr userDrawn="1"/>
        </p:nvSpPr>
        <p:spPr>
          <a:xfrm>
            <a:off x="0" y="4507264"/>
            <a:ext cx="9144000" cy="643318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379139-F78C-1229-7A9F-2AD16E9623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9C9299-922B-7874-3F8E-18233E8E506E}"/>
              </a:ext>
            </a:extLst>
          </p:cNvPr>
          <p:cNvSpPr/>
          <p:nvPr userDrawn="1"/>
        </p:nvSpPr>
        <p:spPr>
          <a:xfrm>
            <a:off x="0" y="291313"/>
            <a:ext cx="9144000" cy="4268549"/>
          </a:xfrm>
          <a:prstGeom prst="rect">
            <a:avLst/>
          </a:prstGeom>
          <a:solidFill>
            <a:srgbClr val="19191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A0CB90-104D-FFB2-E3B0-3C8EE9E1FB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7884" y="772161"/>
            <a:ext cx="8748232" cy="3095776"/>
          </a:xfrm>
        </p:spPr>
        <p:txBody>
          <a:bodyPr/>
          <a:lstStyle>
            <a:lvl1pPr algn="ctr">
              <a:defRPr b="1" i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611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2908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5057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128499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8498ED-1769-2718-6BFE-5640E6B4608F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E1D7D5-AC0D-1D1D-AD8F-48B300B0A320}"/>
              </a:ext>
            </a:extLst>
          </p:cNvPr>
          <p:cNvSpPr/>
          <p:nvPr userDrawn="1"/>
        </p:nvSpPr>
        <p:spPr>
          <a:xfrm>
            <a:off x="0" y="4507264"/>
            <a:ext cx="9144000" cy="643318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04E9F6-9B53-80A4-6BD1-EE3A6162F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82FDE20-7BA7-BDF0-AE0E-F21A02B34FCE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-up of a sign&#10;&#10;AI-generated content may be incorrect.">
            <a:extLst>
              <a:ext uri="{FF2B5EF4-FFF2-40B4-BE49-F238E27FC236}">
                <a16:creationId xmlns:a16="http://schemas.microsoft.com/office/drawing/2014/main" id="{7B0C659F-4D0C-2062-3D8E-A089BA5290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0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2926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5057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1599537"/>
            <a:ext cx="8229600" cy="3023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paragraph Text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7EC04F7-2CAD-894E-BD5A-F7D9EDF3F77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57198" y="1032932"/>
            <a:ext cx="8229600" cy="40915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rgbClr val="747EBD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54A77D-79C8-D8A3-3EFC-67E0EA3A42C2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E2C683-586A-9F38-F729-4264ED742C6E}"/>
              </a:ext>
            </a:extLst>
          </p:cNvPr>
          <p:cNvSpPr/>
          <p:nvPr userDrawn="1"/>
        </p:nvSpPr>
        <p:spPr>
          <a:xfrm>
            <a:off x="0" y="4507264"/>
            <a:ext cx="9144000" cy="643318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4FD53-4766-8DCC-9C6A-A1076E6780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131107-3746-1D9A-862B-2B3509875053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sign&#10;&#10;AI-generated content may be incorrect.">
            <a:extLst>
              <a:ext uri="{FF2B5EF4-FFF2-40B4-BE49-F238E27FC236}">
                <a16:creationId xmlns:a16="http://schemas.microsoft.com/office/drawing/2014/main" id="{79F5A174-0AC9-03DC-6AD9-28B81ACC92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23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29260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D2D88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idx="1" hasCustomPrompt="1"/>
          </p:nvPr>
        </p:nvSpPr>
        <p:spPr>
          <a:xfrm>
            <a:off x="457200" y="1200151"/>
            <a:ext cx="4020288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idx="10" hasCustomPrompt="1"/>
          </p:nvPr>
        </p:nvSpPr>
        <p:spPr>
          <a:xfrm>
            <a:off x="4607442" y="1200151"/>
            <a:ext cx="4079358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buClr>
                <a:srgbClr val="FF0000"/>
              </a:buClr>
              <a:defRPr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AAF22B-4C9D-44EA-E2CD-AC9822C53C0A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83B25E-EBEE-7232-FA25-E36E297FC82E}"/>
              </a:ext>
            </a:extLst>
          </p:cNvPr>
          <p:cNvSpPr/>
          <p:nvPr userDrawn="1"/>
        </p:nvSpPr>
        <p:spPr>
          <a:xfrm>
            <a:off x="0" y="4507264"/>
            <a:ext cx="9144000" cy="643318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03997-FE15-1CE7-BE5B-48436F697F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1B39535-B40E-7F59-F984-6937ACC72106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sign&#10;&#10;AI-generated content may be incorrect.">
            <a:extLst>
              <a:ext uri="{FF2B5EF4-FFF2-40B4-BE49-F238E27FC236}">
                <a16:creationId xmlns:a16="http://schemas.microsoft.com/office/drawing/2014/main" id="{C8896851-07D4-478A-D797-3DF54A0E0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62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791201" y="381000"/>
            <a:ext cx="3008314" cy="1715977"/>
          </a:xfrm>
        </p:spPr>
        <p:txBody>
          <a:bodyPr anchor="b" anchorCtr="0">
            <a:normAutofit/>
          </a:bodyPr>
          <a:lstStyle>
            <a:lvl1pPr algn="l">
              <a:defRPr sz="3200">
                <a:solidFill>
                  <a:srgbClr val="2D2D88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791201" y="2191488"/>
            <a:ext cx="3008314" cy="18193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Caption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9171" y="381000"/>
            <a:ext cx="5147229" cy="4206240"/>
          </a:xfrm>
          <a:solidFill>
            <a:schemeClr val="tx2">
              <a:lumMod val="20000"/>
              <a:lumOff val="80000"/>
            </a:schemeClr>
          </a:solidFill>
          <a:ln w="79375" cap="flat">
            <a:solidFill>
              <a:schemeClr val="bg1"/>
            </a:solidFill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24A0B6-F3F4-8AA5-252A-46B9723BEC10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A2C760-14FA-B12F-6E78-8DDD8AA627F6}"/>
              </a:ext>
            </a:extLst>
          </p:cNvPr>
          <p:cNvSpPr/>
          <p:nvPr userDrawn="1"/>
        </p:nvSpPr>
        <p:spPr>
          <a:xfrm>
            <a:off x="0" y="4762500"/>
            <a:ext cx="9144000" cy="388081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F1B19-6D4E-1C9D-34D6-5AF09E6AA2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808" y="4887879"/>
            <a:ext cx="2794982" cy="18088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9EBB19D-0683-11CF-C57B-FF72AB7614F8}"/>
              </a:ext>
            </a:extLst>
          </p:cNvPr>
          <p:cNvSpPr/>
          <p:nvPr userDrawn="1"/>
        </p:nvSpPr>
        <p:spPr>
          <a:xfrm>
            <a:off x="7388028" y="4351783"/>
            <a:ext cx="1459656" cy="679840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sign&#10;&#10;AI-generated content may be incorrect.">
            <a:extLst>
              <a:ext uri="{FF2B5EF4-FFF2-40B4-BE49-F238E27FC236}">
                <a16:creationId xmlns:a16="http://schemas.microsoft.com/office/drawing/2014/main" id="{35F24C10-B322-757B-B0C3-5F6059B608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50586" y="4436955"/>
            <a:ext cx="1334072" cy="53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3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4567" y="1257871"/>
            <a:ext cx="2850596" cy="2717524"/>
          </a:xfrm>
          <a:solidFill>
            <a:schemeClr val="tx2">
              <a:lumMod val="20000"/>
              <a:lumOff val="80000"/>
            </a:schemeClr>
          </a:solidFill>
          <a:ln w="79375" cap="flat">
            <a:solidFill>
              <a:schemeClr val="bg1"/>
            </a:solidFill>
            <a:miter lim="800000"/>
          </a:ln>
          <a:effectLst>
            <a:outerShdw blurRad="50800" dir="2700000" algn="tl" rotWithShape="0">
              <a:srgbClr val="000000">
                <a:alpha val="43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Picture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 hasCustomPrompt="1"/>
          </p:nvPr>
        </p:nvSpPr>
        <p:spPr>
          <a:xfrm>
            <a:off x="3638697" y="1330961"/>
            <a:ext cx="5048102" cy="308863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Presenter Bio/Info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30846A-40D2-6F47-BAF3-CFD73FB45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0721"/>
            <a:ext cx="9143999" cy="675402"/>
          </a:xfrm>
          <a:prstGeom prst="rect">
            <a:avLst/>
          </a:prstGeom>
          <a:solidFill>
            <a:srgbClr val="747E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1" y="289813"/>
            <a:ext cx="8229600" cy="6794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About Us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1" y="4058093"/>
            <a:ext cx="3008314" cy="58248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Caption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AF93E6-9F37-9085-EDA5-A32117AACD6F}"/>
              </a:ext>
            </a:extLst>
          </p:cNvPr>
          <p:cNvSpPr/>
          <p:nvPr userDrawn="1"/>
        </p:nvSpPr>
        <p:spPr>
          <a:xfrm>
            <a:off x="0" y="1"/>
            <a:ext cx="9144000" cy="291312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167D87-0776-8F38-3DD0-4F3B5098FE34}"/>
              </a:ext>
            </a:extLst>
          </p:cNvPr>
          <p:cNvSpPr/>
          <p:nvPr userDrawn="1"/>
        </p:nvSpPr>
        <p:spPr>
          <a:xfrm>
            <a:off x="0" y="4507264"/>
            <a:ext cx="9144000" cy="643318"/>
          </a:xfrm>
          <a:prstGeom prst="rect">
            <a:avLst/>
          </a:prstGeom>
          <a:solidFill>
            <a:srgbClr val="2D2D88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90C748-2895-948D-85C8-0ED7D15BA4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509" y="4754361"/>
            <a:ext cx="2794982" cy="18088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C1F59AF-B48E-2223-C227-826313A22816}"/>
              </a:ext>
            </a:extLst>
          </p:cNvPr>
          <p:cNvSpPr/>
          <p:nvPr userDrawn="1"/>
        </p:nvSpPr>
        <p:spPr>
          <a:xfrm>
            <a:off x="6919231" y="4115880"/>
            <a:ext cx="1998191" cy="930665"/>
          </a:xfrm>
          <a:prstGeom prst="roundRect">
            <a:avLst/>
          </a:prstGeom>
          <a:solidFill>
            <a:schemeClr val="bg1"/>
          </a:solidFill>
          <a:ln>
            <a:solidFill>
              <a:srgbClr val="747E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-up of a sign&#10;&#10;AI-generated content may be incorrect.">
            <a:extLst>
              <a:ext uri="{FF2B5EF4-FFF2-40B4-BE49-F238E27FC236}">
                <a16:creationId xmlns:a16="http://schemas.microsoft.com/office/drawing/2014/main" id="{C755FB28-0CD8-3E29-E147-B0A6278BF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4957" y="4227178"/>
            <a:ext cx="1826271" cy="73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9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90822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499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846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0" r:id="rId4"/>
    <p:sldLayoutId id="2147483658" r:id="rId5"/>
    <p:sldLayoutId id="2147483656" r:id="rId6"/>
    <p:sldLayoutId id="214748365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0071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D22334"/>
        </a:buClr>
        <a:buFont typeface="Wingdings" charset="2"/>
        <a:buChar char="§"/>
        <a:defRPr sz="3200" kern="1200">
          <a:solidFill>
            <a:srgbClr val="454647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22334"/>
        </a:buClr>
        <a:buSzPct val="90000"/>
        <a:buFont typeface="Wingdings" charset="2"/>
        <a:buChar char="§"/>
        <a:defRPr sz="2800" kern="1200">
          <a:solidFill>
            <a:srgbClr val="454647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D22334"/>
        </a:buClr>
        <a:buSzPct val="80000"/>
        <a:buFont typeface="Wingdings" charset="2"/>
        <a:buChar char="§"/>
        <a:defRPr sz="2400" kern="1200">
          <a:solidFill>
            <a:srgbClr val="454647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657E7-5B3C-AC2D-768A-9E64D13377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2358D-A732-E8F7-FC62-CA28AE06EC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02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C28C0-824A-16C2-D49A-07D87A09DF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06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4F36F-2F7B-CA20-6556-5EA957A7F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BFCA0-0CE6-C652-F731-0E581C5D0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5D9F9-5792-4020-4E77-C6E9ADB89E4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3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F0876-524C-79DA-8DA1-5CA00B455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C8C61-FCEA-4DB8-471E-672D6E85D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919838-31BB-D0E7-136A-0B8706DEEC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00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348C1-E238-CFE0-1A24-027332E03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791DE-0F1A-34E5-1FD4-ECB99C146E4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7FFC03B-AF92-47FA-E26C-DBAC4EB93E6A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04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7DAD38-4123-6E46-4F19-CE823827EAAD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88438-0491-4EE1-E703-95071B6915E2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5AD772-650A-A914-945D-D78618F71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548EE6-0CD0-E7A5-E3D6-5A69331C46B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32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C22 Color Theme">
      <a:dk1>
        <a:srgbClr val="00407F"/>
      </a:dk1>
      <a:lt1>
        <a:srgbClr val="FFFFFF"/>
      </a:lt1>
      <a:dk2>
        <a:srgbClr val="454546"/>
      </a:dk2>
      <a:lt2>
        <a:srgbClr val="E9ECF0"/>
      </a:lt2>
      <a:accent1>
        <a:srgbClr val="0062C4"/>
      </a:accent1>
      <a:accent2>
        <a:srgbClr val="CC1D27"/>
      </a:accent2>
      <a:accent3>
        <a:srgbClr val="00C08A"/>
      </a:accent3>
      <a:accent4>
        <a:srgbClr val="FECB1F"/>
      </a:accent4>
      <a:accent5>
        <a:srgbClr val="FFFEFD"/>
      </a:accent5>
      <a:accent6>
        <a:srgbClr val="FFFFFE"/>
      </a:accent6>
      <a:hlink>
        <a:srgbClr val="0062C4"/>
      </a:hlink>
      <a:folHlink>
        <a:srgbClr val="00C08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nual-2023-Presentation-Template-02" id="{2E6AE668-7687-5244-8CA2-673C147ECDE3}" vid="{80D71FDF-0F1F-0244-80F1-06656DDF30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</TotalTime>
  <Words>0</Words>
  <Application>Microsoft Office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Lane</dc:creator>
  <cp:lastModifiedBy>Kim Hudgins</cp:lastModifiedBy>
  <cp:revision>14</cp:revision>
  <cp:lastPrinted>2024-02-08T20:38:00Z</cp:lastPrinted>
  <dcterms:created xsi:type="dcterms:W3CDTF">2023-03-16T22:05:42Z</dcterms:created>
  <dcterms:modified xsi:type="dcterms:W3CDTF">2025-03-24T17:44:05Z</dcterms:modified>
</cp:coreProperties>
</file>