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8" r:id="rId7"/>
    <p:sldId id="269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7DBE"/>
    <a:srgbClr val="2C2B88"/>
    <a:srgbClr val="D22334"/>
    <a:srgbClr val="FF3B95"/>
    <a:srgbClr val="29417B"/>
    <a:srgbClr val="00B2D5"/>
    <a:srgbClr val="77C512"/>
    <a:srgbClr val="FF7D00"/>
    <a:srgbClr val="00855F"/>
    <a:srgbClr val="004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51"/>
    <p:restoredTop sz="96327"/>
  </p:normalViewPr>
  <p:slideViewPr>
    <p:cSldViewPr snapToGrid="0" snapToObjects="1">
      <p:cViewPr varScale="1">
        <p:scale>
          <a:sx n="204" d="100"/>
          <a:sy n="204" d="100"/>
        </p:scale>
        <p:origin x="124" y="452"/>
      </p:cViewPr>
      <p:guideLst>
        <p:guide orient="horz" pos="2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21010" y="281241"/>
            <a:ext cx="6410340" cy="3135716"/>
          </a:xfrm>
          <a:prstGeom prst="rect">
            <a:avLst/>
          </a:prstGeom>
        </p:spPr>
        <p:txBody>
          <a:bodyPr/>
          <a:lstStyle>
            <a:lvl1pPr algn="ctr">
              <a:defRPr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Your Presentation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1010" y="3468161"/>
            <a:ext cx="6410339" cy="107870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b="1" i="0" cap="all">
                <a:solidFill>
                  <a:srgbClr val="2C2B8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B5EF6D0-9F0C-DE40-A872-528FE917F9FE}"/>
              </a:ext>
            </a:extLst>
          </p:cNvPr>
          <p:cNvCxnSpPr>
            <a:cxnSpLocks/>
          </p:cNvCxnSpPr>
          <p:nvPr userDrawn="1"/>
        </p:nvCxnSpPr>
        <p:spPr>
          <a:xfrm>
            <a:off x="2521009" y="254092"/>
            <a:ext cx="6410340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AB3ECD8-2DB8-674E-A143-867CB7261AA9}"/>
              </a:ext>
            </a:extLst>
          </p:cNvPr>
          <p:cNvCxnSpPr>
            <a:cxnSpLocks/>
          </p:cNvCxnSpPr>
          <p:nvPr userDrawn="1"/>
        </p:nvCxnSpPr>
        <p:spPr>
          <a:xfrm>
            <a:off x="2521009" y="3444105"/>
            <a:ext cx="6410340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0DE996-350A-0BDB-A2BB-0FED58ABABDD}"/>
              </a:ext>
            </a:extLst>
          </p:cNvPr>
          <p:cNvCxnSpPr>
            <a:cxnSpLocks/>
          </p:cNvCxnSpPr>
          <p:nvPr userDrawn="1"/>
        </p:nvCxnSpPr>
        <p:spPr>
          <a:xfrm>
            <a:off x="2521010" y="4554186"/>
            <a:ext cx="6410339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LA Annual 2025 Conference and Exhibition. Philadelphia, June 26 - 30. ">
            <a:extLst>
              <a:ext uri="{FF2B5EF4-FFF2-40B4-BE49-F238E27FC236}">
                <a16:creationId xmlns:a16="http://schemas.microsoft.com/office/drawing/2014/main" id="{BA412F72-B9C6-47A2-BD6E-57346831E7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3356"/>
            <a:ext cx="2286503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62D862-1DFE-560C-35FC-960DE0E2B4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9754" y="4765213"/>
            <a:ext cx="2332850" cy="15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6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95053" y="384561"/>
            <a:ext cx="8135040" cy="3768695"/>
          </a:xfrm>
          <a:prstGeom prst="rect">
            <a:avLst/>
          </a:prstGeom>
          <a:noFill/>
          <a:effectLst/>
        </p:spPr>
        <p:txBody>
          <a:bodyPr>
            <a:normAutofit/>
          </a:bodyPr>
          <a:lstStyle>
            <a:lvl1pPr algn="ctr">
              <a:defRPr sz="60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FCAD5A-5A2B-2E43-8286-319CF4C83DAC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C2B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AA5D581-5A51-937C-0B40-BB961D7E719D}"/>
              </a:ext>
            </a:extLst>
          </p:cNvPr>
          <p:cNvSpPr/>
          <p:nvPr userDrawn="1"/>
        </p:nvSpPr>
        <p:spPr>
          <a:xfrm>
            <a:off x="344334" y="211238"/>
            <a:ext cx="8455331" cy="4480197"/>
          </a:xfrm>
          <a:prstGeom prst="roundRect">
            <a:avLst>
              <a:gd name="adj" fmla="val 8707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676F42-77DA-5EC7-00B4-ED6CD121D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4800" y="4839340"/>
            <a:ext cx="2414399" cy="15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8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5916" y="1112942"/>
            <a:ext cx="6746031" cy="3301999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0000"/>
              </a:buClr>
              <a:buFont typeface="Arial" panose="020B0604020202020204" pitchFamily="34" charset="0"/>
              <a:buChar char="•"/>
              <a:defRPr baseline="0"/>
            </a:lvl1pPr>
            <a:lvl2pPr marL="800100" indent="-342900">
              <a:buClr>
                <a:srgbClr val="FF0000"/>
              </a:buClr>
              <a:buSzPct val="90000"/>
              <a:buFont typeface="Arial" panose="020B0604020202020204" pitchFamily="34" charset="0"/>
              <a:buChar char="•"/>
              <a:defRPr/>
            </a:lvl2pPr>
            <a:lvl3pPr marL="1257300" indent="-342900">
              <a:buClr>
                <a:srgbClr val="FF000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FD4A0E-95D3-8844-B3B4-DF762C7AC810}"/>
              </a:ext>
            </a:extLst>
          </p:cNvPr>
          <p:cNvCxnSpPr>
            <a:cxnSpLocks/>
          </p:cNvCxnSpPr>
          <p:nvPr userDrawn="1"/>
        </p:nvCxnSpPr>
        <p:spPr>
          <a:xfrm>
            <a:off x="386499" y="961842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B93E9FE-CCB9-254C-9E25-E4490BE9D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20" y="256831"/>
            <a:ext cx="6849728" cy="657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79FE0C-97D4-CE4D-9000-F265E35CBC08}"/>
              </a:ext>
            </a:extLst>
          </p:cNvPr>
          <p:cNvCxnSpPr>
            <a:cxnSpLocks/>
          </p:cNvCxnSpPr>
          <p:nvPr userDrawn="1"/>
        </p:nvCxnSpPr>
        <p:spPr>
          <a:xfrm>
            <a:off x="386499" y="4562881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B62E4DB-4C15-F6DB-9908-3E43DD396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4236" y="0"/>
            <a:ext cx="1739764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9E0824-0FD2-ECD5-7C73-1F9673CE5F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17" y="4700298"/>
            <a:ext cx="2332850" cy="15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39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291073" y="1015776"/>
            <a:ext cx="6849728" cy="4548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rgbClr val="747DBE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9927" y="1636035"/>
            <a:ext cx="6849728" cy="288260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FF0000"/>
              </a:buClr>
              <a:buFont typeface="Arial" panose="020B0604020202020204" pitchFamily="34" charset="0"/>
              <a:buChar char="•"/>
              <a:defRPr baseline="0">
                <a:solidFill>
                  <a:schemeClr val="tx1"/>
                </a:solidFill>
              </a:defRPr>
            </a:lvl1pPr>
            <a:lvl2pPr marL="742950" indent="-285750">
              <a:buClr>
                <a:srgbClr val="FF0000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143000" indent="-228600">
              <a:buClr>
                <a:srgbClr val="FF0000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1B8B53F9-034E-024C-BC39-F9FF4A0EF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20" y="256831"/>
            <a:ext cx="6849728" cy="657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C7B7E50-3B84-C2EB-6264-25DB7BAF1135}"/>
              </a:ext>
            </a:extLst>
          </p:cNvPr>
          <p:cNvCxnSpPr>
            <a:cxnSpLocks/>
          </p:cNvCxnSpPr>
          <p:nvPr userDrawn="1"/>
        </p:nvCxnSpPr>
        <p:spPr>
          <a:xfrm>
            <a:off x="386499" y="961842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A0EAB0-E477-93B0-BE57-D5CD638AFF92}"/>
              </a:ext>
            </a:extLst>
          </p:cNvPr>
          <p:cNvCxnSpPr>
            <a:cxnSpLocks/>
          </p:cNvCxnSpPr>
          <p:nvPr userDrawn="1"/>
        </p:nvCxnSpPr>
        <p:spPr>
          <a:xfrm>
            <a:off x="386499" y="4562881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34963E7-A0E0-0B6A-8C55-7D95704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4236" y="0"/>
            <a:ext cx="1739764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B05667-D8BE-E367-89A9-9DE6D3F0C8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17" y="4700298"/>
            <a:ext cx="2332850" cy="15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10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8218" y="1112942"/>
            <a:ext cx="3337089" cy="330199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FF0000"/>
              </a:buClr>
              <a:buFont typeface="Arial" panose="020B0604020202020204" pitchFamily="34" charset="0"/>
              <a:buChar char="•"/>
              <a:defRPr baseline="0"/>
            </a:lvl1pPr>
            <a:lvl2pPr marL="800100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FF000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784859" y="1112942"/>
            <a:ext cx="3337089" cy="330199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FF0000"/>
              </a:buClr>
              <a:buFont typeface="Arial" panose="020B0604020202020204" pitchFamily="34" charset="0"/>
              <a:buChar char="•"/>
              <a:defRPr baseline="0"/>
            </a:lvl1pPr>
            <a:lvl2pPr marL="742950" indent="-28575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rgbClr val="FF0000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6599F970-A087-F545-B462-6F69E0D24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20" y="256831"/>
            <a:ext cx="6849728" cy="657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049E8B4-60C7-F142-111B-73F34B04E2D1}"/>
              </a:ext>
            </a:extLst>
          </p:cNvPr>
          <p:cNvCxnSpPr>
            <a:cxnSpLocks/>
          </p:cNvCxnSpPr>
          <p:nvPr userDrawn="1"/>
        </p:nvCxnSpPr>
        <p:spPr>
          <a:xfrm>
            <a:off x="386499" y="961842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0919D55-A2B8-AFC9-AAB3-D37278E88811}"/>
              </a:ext>
            </a:extLst>
          </p:cNvPr>
          <p:cNvCxnSpPr>
            <a:cxnSpLocks/>
          </p:cNvCxnSpPr>
          <p:nvPr userDrawn="1"/>
        </p:nvCxnSpPr>
        <p:spPr>
          <a:xfrm>
            <a:off x="386499" y="4562881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FEF4310-1F0F-FDC5-9560-2D8DB91CE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4236" y="0"/>
            <a:ext cx="1739764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493B98-ABEF-2A5C-8D49-5E95F3F88D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17" y="4700298"/>
            <a:ext cx="2332850" cy="15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6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751110" y="1049430"/>
            <a:ext cx="2370838" cy="34214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Caption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95926" y="1053820"/>
            <a:ext cx="4254459" cy="3421473"/>
          </a:xfrm>
          <a:prstGeom prst="rect">
            <a:avLst/>
          </a:prstGeom>
          <a:solidFill>
            <a:schemeClr val="bg1">
              <a:lumMod val="85000"/>
            </a:schemeClr>
          </a:solidFill>
          <a:ln w="79375" cap="flat">
            <a:noFill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880B1727-1610-BC47-8DEF-0E6BA401C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20" y="256831"/>
            <a:ext cx="6849728" cy="657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2A55DC-2DE9-E3DB-52DB-5EBB2C5AAA5F}"/>
              </a:ext>
            </a:extLst>
          </p:cNvPr>
          <p:cNvCxnSpPr>
            <a:cxnSpLocks/>
          </p:cNvCxnSpPr>
          <p:nvPr userDrawn="1"/>
        </p:nvCxnSpPr>
        <p:spPr>
          <a:xfrm>
            <a:off x="386499" y="961842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710AC9-5408-1BD3-2EFF-FE5DDBC115B7}"/>
              </a:ext>
            </a:extLst>
          </p:cNvPr>
          <p:cNvCxnSpPr>
            <a:cxnSpLocks/>
          </p:cNvCxnSpPr>
          <p:nvPr userDrawn="1"/>
        </p:nvCxnSpPr>
        <p:spPr>
          <a:xfrm>
            <a:off x="386499" y="4562881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D6FDA6C-5CCD-D804-339D-7594B8A1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4236" y="0"/>
            <a:ext cx="1739764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346B91-811B-AF2A-66DC-7F52AC054F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17" y="4700298"/>
            <a:ext cx="2332850" cy="15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3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2667787" y="1171960"/>
            <a:ext cx="4454160" cy="323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add Presenter Bio/Info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2190" y="1171960"/>
            <a:ext cx="1889717" cy="1908006"/>
          </a:xfrm>
          <a:prstGeom prst="rect">
            <a:avLst/>
          </a:prstGeom>
          <a:solidFill>
            <a:schemeClr val="bg1">
              <a:lumMod val="85000"/>
            </a:schemeClr>
          </a:solidFill>
          <a:ln w="79375" cap="flat">
            <a:noFill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cxnSp>
        <p:nvCxnSpPr>
          <p:cNvPr id="13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2513335" y="1171961"/>
            <a:ext cx="0" cy="3236079"/>
          </a:xfrm>
          <a:prstGeom prst="line">
            <a:avLst/>
          </a:prstGeom>
          <a:ln w="25400" cmpd="sng"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28C03A9-62AC-2043-B2F3-56F93F184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20" y="256831"/>
            <a:ext cx="6849728" cy="657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89EA430-9E7E-3A04-1B1E-7745A76441BB}"/>
              </a:ext>
            </a:extLst>
          </p:cNvPr>
          <p:cNvCxnSpPr>
            <a:cxnSpLocks/>
          </p:cNvCxnSpPr>
          <p:nvPr userDrawn="1"/>
        </p:nvCxnSpPr>
        <p:spPr>
          <a:xfrm>
            <a:off x="386499" y="961842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5C7BF76-93AE-E0E2-C3E3-E03B9C7E2784}"/>
              </a:ext>
            </a:extLst>
          </p:cNvPr>
          <p:cNvCxnSpPr>
            <a:cxnSpLocks/>
          </p:cNvCxnSpPr>
          <p:nvPr userDrawn="1"/>
        </p:nvCxnSpPr>
        <p:spPr>
          <a:xfrm>
            <a:off x="386499" y="4562881"/>
            <a:ext cx="6735448" cy="0"/>
          </a:xfrm>
          <a:prstGeom prst="line">
            <a:avLst/>
          </a:prstGeom>
          <a:ln>
            <a:solidFill>
              <a:srgbClr val="747DB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D0AA3B0-15DB-6829-3177-0738006AE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4236" y="0"/>
            <a:ext cx="1739764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6B648B-7783-FE62-0B4C-1AA0FFE1B2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17" y="4700298"/>
            <a:ext cx="2332850" cy="15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46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4" r:id="rId3"/>
    <p:sldLayoutId id="2147483660" r:id="rId4"/>
    <p:sldLayoutId id="2147483658" r:id="rId5"/>
    <p:sldLayoutId id="2147483656" r:id="rId6"/>
    <p:sldLayoutId id="214748365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77C512"/>
        </a:buClr>
        <a:buFont typeface="Arial"/>
        <a:buChar char="•"/>
        <a:defRPr sz="3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77C512"/>
        </a:buClr>
        <a:buSzPct val="40000"/>
        <a:buFont typeface="Wingdings" charset="2"/>
        <a:buChar char="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77C512"/>
        </a:buClr>
        <a:buFont typeface="Arial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1010" y="266008"/>
            <a:ext cx="6410339" cy="3142210"/>
          </a:xfrm>
        </p:spPr>
        <p:txBody>
          <a:bodyPr>
            <a:normAutofit/>
          </a:bodyPr>
          <a:lstStyle/>
          <a:p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053" y="493777"/>
            <a:ext cx="8135040" cy="3632459"/>
          </a:xfrm>
        </p:spPr>
        <p:txBody>
          <a:bodyPr>
            <a:normAutofit/>
          </a:bodyPr>
          <a:lstStyle/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2605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2903BA-B673-A842-801B-7FBD5B3CB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36507C-8E15-5147-B6B4-66AB462E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22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C156CD-0EBD-7442-B88A-F5D1CAE973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0C9D7-9CF9-4042-99E5-5B1008FD4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740BE2-0D20-1844-A40A-B4C8BA035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7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A4042D-20D5-0C42-BFC7-DF74F39DC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F160E-D253-8242-BBBB-AD29051587A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45EFF9-6D37-8443-A9C7-989E1982D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7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C6B9C9-2524-724B-8627-40A1E40EF2C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D120B-3282-A74D-BE3D-3F2F8C1D94D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D15A0B-DBC9-F547-936A-1E33A9F3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66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F272C8-EBE1-1F49-9E09-5BAB346C1AC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4E1B97-D97C-3A46-AA2B-52BCA21D0D4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878234-951C-0140-9F31-FBCF4B1A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80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FF0000"/>
      </a:accent1>
      <a:accent2>
        <a:srgbClr val="4F2CD1"/>
      </a:accent2>
      <a:accent3>
        <a:srgbClr val="4775E7"/>
      </a:accent3>
      <a:accent4>
        <a:srgbClr val="4775E7"/>
      </a:accent4>
      <a:accent5>
        <a:srgbClr val="8971E1"/>
      </a:accent5>
      <a:accent6>
        <a:srgbClr val="FF0000"/>
      </a:accent6>
      <a:hlink>
        <a:srgbClr val="1A4CC8"/>
      </a:hlink>
      <a:folHlink>
        <a:srgbClr val="8C8C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nual-2023-Presentation-Template-01" id="{7C4B55E1-8AF4-1646-B72D-137E68CC039F}" vid="{30D98C5B-3861-F242-8FDA-2E073248DDE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0</Words>
  <Application>Microsoft Office PowerPoint</Application>
  <PresentationFormat>On-screen Show (16:9)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Lane</dc:creator>
  <cp:lastModifiedBy>Kim Hudgins</cp:lastModifiedBy>
  <cp:revision>15</cp:revision>
  <dcterms:created xsi:type="dcterms:W3CDTF">2023-03-16T21:03:43Z</dcterms:created>
  <dcterms:modified xsi:type="dcterms:W3CDTF">2025-03-24T20:05:05Z</dcterms:modified>
</cp:coreProperties>
</file>