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285875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05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6FAE70-2931-43D5-B959-DB8EFCCF20A3}" v="1" dt="2025-04-08T16:02:34.258"/>
    <p1510:client id="{63AD2648-6153-B120-70C2-DCA25747CA38}" v="9" dt="2025-04-09T19:52:15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4050"/>
        <p:guide pos="32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57721" y="685800"/>
            <a:ext cx="2743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57400" y="685800"/>
            <a:ext cx="2743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6761325" y="1072050"/>
            <a:ext cx="3791400" cy="37914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50663" y="2765313"/>
            <a:ext cx="9585600" cy="49089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50663" y="7880563"/>
            <a:ext cx="9585600" cy="3252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12750" algn="ctr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marL="914400" lvl="1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50663" y="5377125"/>
            <a:ext cx="9585600" cy="21045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50663" y="2881188"/>
            <a:ext cx="9585600" cy="8541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1275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50663" y="2881188"/>
            <a:ext cx="4500000" cy="8541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5436450" y="2881188"/>
            <a:ext cx="4500000" cy="8541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50663" y="1389000"/>
            <a:ext cx="3159000" cy="18891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50663" y="3474000"/>
            <a:ext cx="3159000" cy="79485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551531" y="1125375"/>
            <a:ext cx="7163700" cy="10227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1pPr>
            <a:lvl2pPr lvl="1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143500" y="-312"/>
            <a:ext cx="5143500" cy="1285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44750" tIns="144750" rIns="144750" bIns="144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98688" y="3082938"/>
            <a:ext cx="4550700" cy="37059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98688" y="7007688"/>
            <a:ext cx="4550700" cy="30879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5556938" y="1810188"/>
            <a:ext cx="4316700" cy="92376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marL="457200" lvl="0" indent="-41275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50663" y="10576438"/>
            <a:ext cx="6748800" cy="15129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2881188"/>
            <a:ext cx="9585600" cy="85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Char char="●"/>
              <a:defRPr sz="2900">
                <a:solidFill>
                  <a:schemeClr val="dk2"/>
                </a:solidFill>
              </a:defRPr>
            </a:lvl1pPr>
            <a:lvl2pPr marL="914400" lvl="1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  <a:defRPr sz="2200">
                <a:solidFill>
                  <a:schemeClr val="dk2"/>
                </a:solidFill>
              </a:defRPr>
            </a:lvl2pPr>
            <a:lvl3pPr marL="1371600" lvl="2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  <a:defRPr sz="2200">
                <a:solidFill>
                  <a:schemeClr val="dk2"/>
                </a:solidFill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4pPr>
            <a:lvl5pPr marL="2286000" lvl="4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  <a:defRPr sz="2200">
                <a:solidFill>
                  <a:schemeClr val="dk2"/>
                </a:solidFill>
              </a:defRPr>
            </a:lvl5pPr>
            <a:lvl6pPr marL="2743200" lvl="5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  <a:defRPr sz="2200">
                <a:solidFill>
                  <a:schemeClr val="dk2"/>
                </a:solidFill>
              </a:defRPr>
            </a:lvl6pPr>
            <a:lvl7pPr marL="3200400" lvl="6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7pPr>
            <a:lvl8pPr marL="3657600" lvl="7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  <a:defRPr sz="2200">
                <a:solidFill>
                  <a:schemeClr val="dk2"/>
                </a:solidFill>
              </a:defRPr>
            </a:lvl8pPr>
            <a:lvl9pPr marL="4114800" lvl="8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  <a:defRPr sz="2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 algn="r">
              <a:buNone/>
              <a:defRPr sz="1600">
                <a:solidFill>
                  <a:schemeClr val="dk2"/>
                </a:solidFill>
              </a:defRPr>
            </a:lvl1pPr>
            <a:lvl2pPr lvl="1" algn="r">
              <a:buNone/>
              <a:defRPr sz="1600">
                <a:solidFill>
                  <a:schemeClr val="dk2"/>
                </a:solidFill>
              </a:defRPr>
            </a:lvl2pPr>
            <a:lvl3pPr lvl="2" algn="r">
              <a:buNone/>
              <a:defRPr sz="1600">
                <a:solidFill>
                  <a:schemeClr val="dk2"/>
                </a:solidFill>
              </a:defRPr>
            </a:lvl3pPr>
            <a:lvl4pPr lvl="3" algn="r">
              <a:buNone/>
              <a:defRPr sz="1600">
                <a:solidFill>
                  <a:schemeClr val="dk2"/>
                </a:solidFill>
              </a:defRPr>
            </a:lvl4pPr>
            <a:lvl5pPr lvl="4" algn="r">
              <a:buNone/>
              <a:defRPr sz="1600">
                <a:solidFill>
                  <a:schemeClr val="dk2"/>
                </a:solidFill>
              </a:defRPr>
            </a:lvl5pPr>
            <a:lvl6pPr lvl="5" algn="r">
              <a:buNone/>
              <a:defRPr sz="1600">
                <a:solidFill>
                  <a:schemeClr val="dk2"/>
                </a:solidFill>
              </a:defRPr>
            </a:lvl6pPr>
            <a:lvl7pPr lvl="6" algn="r">
              <a:buNone/>
              <a:defRPr sz="1600">
                <a:solidFill>
                  <a:schemeClr val="dk2"/>
                </a:solidFill>
              </a:defRPr>
            </a:lvl7pPr>
            <a:lvl8pPr lvl="7" algn="r">
              <a:buNone/>
              <a:defRPr sz="1600">
                <a:solidFill>
                  <a:schemeClr val="dk2"/>
                </a:solidFill>
              </a:defRPr>
            </a:lvl8pPr>
            <a:lvl9pPr lvl="8" algn="r">
              <a:buNone/>
              <a:defRPr sz="16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>
            <a:spLocks noGrp="1"/>
          </p:cNvSpPr>
          <p:nvPr>
            <p:ph type="pic" idx="2"/>
          </p:nvPr>
        </p:nvSpPr>
        <p:spPr>
          <a:xfrm>
            <a:off x="6761325" y="1072050"/>
            <a:ext cx="3791400" cy="3791400"/>
          </a:xfrm>
          <a:prstGeom prst="ellipse">
            <a:avLst/>
          </a:prstGeom>
        </p:spPr>
      </p:sp>
      <p:sp>
        <p:nvSpPr>
          <p:cNvPr id="54" name="Google Shape;54;p13"/>
          <p:cNvSpPr txBox="1"/>
          <p:nvPr/>
        </p:nvSpPr>
        <p:spPr>
          <a:xfrm>
            <a:off x="556200" y="2008025"/>
            <a:ext cx="5596800" cy="23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1">
                <a:solidFill>
                  <a:srgbClr val="2B2B87"/>
                </a:solidFill>
              </a:rPr>
              <a:t>Poster Title:</a:t>
            </a:r>
            <a:endParaRPr sz="5300" b="1">
              <a:solidFill>
                <a:srgbClr val="2B2B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rgbClr val="2B2B87"/>
                </a:solidFill>
              </a:rPr>
              <a:t>Subtitle</a:t>
            </a:r>
            <a:endParaRPr sz="3800">
              <a:solidFill>
                <a:srgbClr val="2B2B87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7275375" y="5108025"/>
            <a:ext cx="2763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2B2B87"/>
                </a:solidFill>
              </a:rPr>
              <a:t>PRESENTER</a:t>
            </a:r>
            <a:endParaRPr sz="2500" b="1">
              <a:solidFill>
                <a:srgbClr val="2B2B8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2B2B87"/>
                </a:solidFill>
              </a:rPr>
              <a:t>NAME</a:t>
            </a:r>
            <a:endParaRPr sz="2500" b="1">
              <a:solidFill>
                <a:srgbClr val="2B2B87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164175" y="7957625"/>
            <a:ext cx="559634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900" dirty="0"/>
              <a:t>Poster Session Name</a:t>
            </a:r>
            <a:endParaRPr lang="en-US" sz="3900" dirty="0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dirty="0"/>
              <a:t>Day, Month, Date, Year</a:t>
            </a:r>
            <a:endParaRPr lang="en-US" sz="3900" dirty="0"/>
          </a:p>
          <a:p>
            <a:r>
              <a:rPr lang="en" sz="3900" dirty="0"/>
              <a:t>0:00am-0:00am 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4</cp:revision>
  <dcterms:modified xsi:type="dcterms:W3CDTF">2025-04-09T19:52:24Z</dcterms:modified>
</cp:coreProperties>
</file>