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0287000" cy="1285875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4050">
          <p15:clr>
            <a:srgbClr val="747775"/>
          </p15:clr>
        </p15:guide>
        <p15:guide id="2" pos="324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C2D013-4387-3F24-B473-42D656AC9890}" v="5" dt="2025-04-09T19:51:24.8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4050"/>
        <p:guide pos="32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057721" y="685800"/>
            <a:ext cx="2743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57400" y="685800"/>
            <a:ext cx="2743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" name="Google Shape;5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9531515" y="11658042"/>
            <a:ext cx="617400" cy="984000"/>
          </a:xfrm>
          <a:prstGeom prst="rect">
            <a:avLst/>
          </a:prstGeom>
        </p:spPr>
        <p:txBody>
          <a:bodyPr spcFirstLastPara="1" wrap="square" lIns="144750" tIns="144750" rIns="144750" bIns="1447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" name="Google Shape;11;p2"/>
          <p:cNvSpPr>
            <a:spLocks noGrp="1"/>
          </p:cNvSpPr>
          <p:nvPr>
            <p:ph type="pic" idx="2"/>
          </p:nvPr>
        </p:nvSpPr>
        <p:spPr>
          <a:xfrm>
            <a:off x="6761325" y="1072050"/>
            <a:ext cx="3791400" cy="3791400"/>
          </a:xfrm>
          <a:prstGeom prst="ellipse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>
            <a:spLocks noGrp="1"/>
          </p:cNvSpPr>
          <p:nvPr>
            <p:ph type="title" hasCustomPrompt="1"/>
          </p:nvPr>
        </p:nvSpPr>
        <p:spPr>
          <a:xfrm>
            <a:off x="350663" y="2765313"/>
            <a:ext cx="9585600" cy="4908900"/>
          </a:xfrm>
          <a:prstGeom prst="rect">
            <a:avLst/>
          </a:prstGeom>
        </p:spPr>
        <p:txBody>
          <a:bodyPr spcFirstLastPara="1" wrap="square" lIns="144750" tIns="144750" rIns="144750" bIns="1447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9000"/>
              <a:buNone/>
              <a:defRPr sz="19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9000"/>
              <a:buNone/>
              <a:defRPr sz="19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9000"/>
              <a:buNone/>
              <a:defRPr sz="19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9000"/>
              <a:buNone/>
              <a:defRPr sz="19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9000"/>
              <a:buNone/>
              <a:defRPr sz="19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9000"/>
              <a:buNone/>
              <a:defRPr sz="19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9000"/>
              <a:buNone/>
              <a:defRPr sz="19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9000"/>
              <a:buNone/>
              <a:defRPr sz="19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9000"/>
              <a:buNone/>
              <a:defRPr sz="19000"/>
            </a:lvl9pPr>
          </a:lstStyle>
          <a:p>
            <a:r>
              <a:t>xx%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1"/>
          </p:nvPr>
        </p:nvSpPr>
        <p:spPr>
          <a:xfrm>
            <a:off x="350663" y="7880563"/>
            <a:ext cx="9585600" cy="3252000"/>
          </a:xfrm>
          <a:prstGeom prst="rect">
            <a:avLst/>
          </a:prstGeom>
        </p:spPr>
        <p:txBody>
          <a:bodyPr spcFirstLastPara="1" wrap="square" lIns="144750" tIns="144750" rIns="144750" bIns="144750" anchor="t" anchorCtr="0">
            <a:normAutofit/>
          </a:bodyPr>
          <a:lstStyle>
            <a:lvl1pPr marL="457200" lvl="0" indent="-412750" algn="ctr">
              <a:spcBef>
                <a:spcPts val="0"/>
              </a:spcBef>
              <a:spcAft>
                <a:spcPts val="0"/>
              </a:spcAft>
              <a:buSzPts val="2900"/>
              <a:buChar char="●"/>
              <a:defRPr/>
            </a:lvl1pPr>
            <a:lvl2pPr marL="914400" lvl="1" indent="-368300" algn="ctr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2pPr>
            <a:lvl3pPr marL="1371600" lvl="2" indent="-368300" algn="ctr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marL="1828800" lvl="3" indent="-368300" algn="ctr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68300" algn="ctr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 algn="ctr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 algn="ctr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 algn="ctr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 algn="ctr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sldNum" idx="12"/>
          </p:nvPr>
        </p:nvSpPr>
        <p:spPr>
          <a:xfrm>
            <a:off x="9531515" y="11658042"/>
            <a:ext cx="617400" cy="984000"/>
          </a:xfrm>
          <a:prstGeom prst="rect">
            <a:avLst/>
          </a:prstGeom>
        </p:spPr>
        <p:txBody>
          <a:bodyPr spcFirstLastPara="1" wrap="square" lIns="144750" tIns="144750" rIns="144750" bIns="1447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2"/>
          <p:cNvSpPr txBox="1">
            <a:spLocks noGrp="1"/>
          </p:cNvSpPr>
          <p:nvPr>
            <p:ph type="sldNum" idx="12"/>
          </p:nvPr>
        </p:nvSpPr>
        <p:spPr>
          <a:xfrm>
            <a:off x="9531515" y="11658042"/>
            <a:ext cx="617400" cy="984000"/>
          </a:xfrm>
          <a:prstGeom prst="rect">
            <a:avLst/>
          </a:prstGeom>
        </p:spPr>
        <p:txBody>
          <a:bodyPr spcFirstLastPara="1" wrap="square" lIns="144750" tIns="144750" rIns="144750" bIns="1447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350663" y="5377125"/>
            <a:ext cx="9585600" cy="2104500"/>
          </a:xfrm>
          <a:prstGeom prst="rect">
            <a:avLst/>
          </a:prstGeom>
        </p:spPr>
        <p:txBody>
          <a:bodyPr spcFirstLastPara="1" wrap="square" lIns="144750" tIns="144750" rIns="144750" bIns="1447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1pPr>
            <a:lvl2pPr lvl="1" algn="ctr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2pPr>
            <a:lvl3pPr lvl="2" algn="ctr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3pPr>
            <a:lvl4pPr lvl="3" algn="ctr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4pPr>
            <a:lvl5pPr lvl="4" algn="ctr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5pPr>
            <a:lvl6pPr lvl="5" algn="ctr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6pPr>
            <a:lvl7pPr lvl="6" algn="ctr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7pPr>
            <a:lvl8pPr lvl="7" algn="ctr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8pPr>
            <a:lvl9pPr lvl="8" algn="ctr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9531515" y="11658042"/>
            <a:ext cx="617400" cy="984000"/>
          </a:xfrm>
          <a:prstGeom prst="rect">
            <a:avLst/>
          </a:prstGeom>
        </p:spPr>
        <p:txBody>
          <a:bodyPr spcFirstLastPara="1" wrap="square" lIns="144750" tIns="144750" rIns="144750" bIns="1447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350663" y="1112563"/>
            <a:ext cx="9585600" cy="1431600"/>
          </a:xfrm>
          <a:prstGeom prst="rect">
            <a:avLst/>
          </a:prstGeom>
        </p:spPr>
        <p:txBody>
          <a:bodyPr spcFirstLastPara="1" wrap="square" lIns="144750" tIns="144750" rIns="144750" bIns="1447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>
            <a:off x="350663" y="2881188"/>
            <a:ext cx="9585600" cy="8541000"/>
          </a:xfrm>
          <a:prstGeom prst="rect">
            <a:avLst/>
          </a:prstGeom>
        </p:spPr>
        <p:txBody>
          <a:bodyPr spcFirstLastPara="1" wrap="square" lIns="144750" tIns="144750" rIns="144750" bIns="144750" anchor="t" anchorCtr="0">
            <a:normAutofit/>
          </a:bodyPr>
          <a:lstStyle>
            <a:lvl1pPr marL="457200" lvl="0" indent="-412750">
              <a:spcBef>
                <a:spcPts val="0"/>
              </a:spcBef>
              <a:spcAft>
                <a:spcPts val="0"/>
              </a:spcAft>
              <a:buSzPts val="2900"/>
              <a:buChar char="●"/>
              <a:defRPr/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sldNum" idx="12"/>
          </p:nvPr>
        </p:nvSpPr>
        <p:spPr>
          <a:xfrm>
            <a:off x="9531515" y="11658042"/>
            <a:ext cx="617400" cy="984000"/>
          </a:xfrm>
          <a:prstGeom prst="rect">
            <a:avLst/>
          </a:prstGeom>
        </p:spPr>
        <p:txBody>
          <a:bodyPr spcFirstLastPara="1" wrap="square" lIns="144750" tIns="144750" rIns="144750" bIns="1447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title"/>
          </p:nvPr>
        </p:nvSpPr>
        <p:spPr>
          <a:xfrm>
            <a:off x="350663" y="1112563"/>
            <a:ext cx="9585600" cy="1431600"/>
          </a:xfrm>
          <a:prstGeom prst="rect">
            <a:avLst/>
          </a:prstGeom>
        </p:spPr>
        <p:txBody>
          <a:bodyPr spcFirstLastPara="1" wrap="square" lIns="144750" tIns="144750" rIns="144750" bIns="1447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1"/>
          </p:nvPr>
        </p:nvSpPr>
        <p:spPr>
          <a:xfrm>
            <a:off x="350663" y="2881188"/>
            <a:ext cx="4500000" cy="8541000"/>
          </a:xfrm>
          <a:prstGeom prst="rect">
            <a:avLst/>
          </a:prstGeom>
        </p:spPr>
        <p:txBody>
          <a:bodyPr spcFirstLastPara="1" wrap="square" lIns="144750" tIns="144750" rIns="144750" bIns="144750" anchor="t" anchorCtr="0">
            <a:normAutofit/>
          </a:bodyPr>
          <a:lstStyle>
            <a:lvl1pPr marL="457200" lvl="0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1pPr>
            <a:lvl2pPr marL="914400" lvl="1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2pPr>
            <a:lvl3pPr marL="1371600" lvl="2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3pPr>
            <a:lvl4pPr marL="1828800" lvl="3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4pPr>
            <a:lvl5pPr marL="2286000" lvl="4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5pPr>
            <a:lvl6pPr marL="2743200" lvl="5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6pPr>
            <a:lvl7pPr marL="3200400" lvl="6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7pPr>
            <a:lvl8pPr marL="3657600" lvl="7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8pPr>
            <a:lvl9pPr marL="4114800" lvl="8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2"/>
          </p:nvPr>
        </p:nvSpPr>
        <p:spPr>
          <a:xfrm>
            <a:off x="5436450" y="2881188"/>
            <a:ext cx="4500000" cy="8541000"/>
          </a:xfrm>
          <a:prstGeom prst="rect">
            <a:avLst/>
          </a:prstGeom>
        </p:spPr>
        <p:txBody>
          <a:bodyPr spcFirstLastPara="1" wrap="square" lIns="144750" tIns="144750" rIns="144750" bIns="144750" anchor="t" anchorCtr="0">
            <a:normAutofit/>
          </a:bodyPr>
          <a:lstStyle>
            <a:lvl1pPr marL="457200" lvl="0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1pPr>
            <a:lvl2pPr marL="914400" lvl="1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2pPr>
            <a:lvl3pPr marL="1371600" lvl="2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3pPr>
            <a:lvl4pPr marL="1828800" lvl="3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4pPr>
            <a:lvl5pPr marL="2286000" lvl="4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5pPr>
            <a:lvl6pPr marL="2743200" lvl="5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6pPr>
            <a:lvl7pPr marL="3200400" lvl="6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7pPr>
            <a:lvl8pPr marL="3657600" lvl="7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8pPr>
            <a:lvl9pPr marL="4114800" lvl="8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ldNum" idx="12"/>
          </p:nvPr>
        </p:nvSpPr>
        <p:spPr>
          <a:xfrm>
            <a:off x="9531515" y="11658042"/>
            <a:ext cx="617400" cy="984000"/>
          </a:xfrm>
          <a:prstGeom prst="rect">
            <a:avLst/>
          </a:prstGeom>
        </p:spPr>
        <p:txBody>
          <a:bodyPr spcFirstLastPara="1" wrap="square" lIns="144750" tIns="144750" rIns="144750" bIns="1447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350663" y="1112563"/>
            <a:ext cx="9585600" cy="1431600"/>
          </a:xfrm>
          <a:prstGeom prst="rect">
            <a:avLst/>
          </a:prstGeom>
        </p:spPr>
        <p:txBody>
          <a:bodyPr spcFirstLastPara="1" wrap="square" lIns="144750" tIns="144750" rIns="144750" bIns="1447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9531515" y="11658042"/>
            <a:ext cx="617400" cy="984000"/>
          </a:xfrm>
          <a:prstGeom prst="rect">
            <a:avLst/>
          </a:prstGeom>
        </p:spPr>
        <p:txBody>
          <a:bodyPr spcFirstLastPara="1" wrap="square" lIns="144750" tIns="144750" rIns="144750" bIns="1447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350663" y="1389000"/>
            <a:ext cx="3159000" cy="1889100"/>
          </a:xfrm>
          <a:prstGeom prst="rect">
            <a:avLst/>
          </a:prstGeom>
        </p:spPr>
        <p:txBody>
          <a:bodyPr spcFirstLastPara="1" wrap="square" lIns="144750" tIns="144750" rIns="144750" bIns="14475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350663" y="3474000"/>
            <a:ext cx="3159000" cy="7948500"/>
          </a:xfrm>
          <a:prstGeom prst="rect">
            <a:avLst/>
          </a:prstGeom>
        </p:spPr>
        <p:txBody>
          <a:bodyPr spcFirstLastPara="1" wrap="square" lIns="144750" tIns="144750" rIns="144750" bIns="144750" anchor="t" anchorCtr="0">
            <a:norm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2pPr>
            <a:lvl3pPr marL="1371600" lvl="2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3pPr>
            <a:lvl4pPr marL="1828800" lvl="3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4pPr>
            <a:lvl5pPr marL="2286000" lvl="4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5pPr>
            <a:lvl6pPr marL="2743200" lvl="5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6pPr>
            <a:lvl7pPr marL="3200400" lvl="6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7pPr>
            <a:lvl8pPr marL="3657600" lvl="7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8pPr>
            <a:lvl9pPr marL="4114800" lvl="8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sldNum" idx="12"/>
          </p:nvPr>
        </p:nvSpPr>
        <p:spPr>
          <a:xfrm>
            <a:off x="9531515" y="11658042"/>
            <a:ext cx="617400" cy="984000"/>
          </a:xfrm>
          <a:prstGeom prst="rect">
            <a:avLst/>
          </a:prstGeom>
        </p:spPr>
        <p:txBody>
          <a:bodyPr spcFirstLastPara="1" wrap="square" lIns="144750" tIns="144750" rIns="144750" bIns="1447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8"/>
          <p:cNvSpPr txBox="1">
            <a:spLocks noGrp="1"/>
          </p:cNvSpPr>
          <p:nvPr>
            <p:ph type="title"/>
          </p:nvPr>
        </p:nvSpPr>
        <p:spPr>
          <a:xfrm>
            <a:off x="551531" y="1125375"/>
            <a:ext cx="7163700" cy="10227000"/>
          </a:xfrm>
          <a:prstGeom prst="rect">
            <a:avLst/>
          </a:prstGeom>
        </p:spPr>
        <p:txBody>
          <a:bodyPr spcFirstLastPara="1" wrap="square" lIns="144750" tIns="144750" rIns="144750" bIns="14475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1pPr>
            <a:lvl2pPr lvl="1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2pPr>
            <a:lvl3pPr lvl="2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3pPr>
            <a:lvl4pPr lvl="3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4pPr>
            <a:lvl5pPr lvl="4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5pPr>
            <a:lvl6pPr lvl="5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6pPr>
            <a:lvl7pPr lvl="6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7pPr>
            <a:lvl8pPr lvl="7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8pPr>
            <a:lvl9pPr lvl="8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sldNum" idx="12"/>
          </p:nvPr>
        </p:nvSpPr>
        <p:spPr>
          <a:xfrm>
            <a:off x="9531515" y="11658042"/>
            <a:ext cx="617400" cy="984000"/>
          </a:xfrm>
          <a:prstGeom prst="rect">
            <a:avLst/>
          </a:prstGeom>
        </p:spPr>
        <p:txBody>
          <a:bodyPr spcFirstLastPara="1" wrap="square" lIns="144750" tIns="144750" rIns="144750" bIns="1447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/>
          <p:nvPr/>
        </p:nvSpPr>
        <p:spPr>
          <a:xfrm>
            <a:off x="5143500" y="-312"/>
            <a:ext cx="5143500" cy="12858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44750" tIns="144750" rIns="144750" bIns="1447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title"/>
          </p:nvPr>
        </p:nvSpPr>
        <p:spPr>
          <a:xfrm>
            <a:off x="298688" y="3082938"/>
            <a:ext cx="4550700" cy="3705900"/>
          </a:xfrm>
          <a:prstGeom prst="rect">
            <a:avLst/>
          </a:prstGeom>
        </p:spPr>
        <p:txBody>
          <a:bodyPr spcFirstLastPara="1" wrap="square" lIns="144750" tIns="144750" rIns="144750" bIns="1447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700"/>
              <a:buNone/>
              <a:defRPr sz="6700"/>
            </a:lvl1pPr>
            <a:lvl2pPr lvl="1" algn="ctr">
              <a:spcBef>
                <a:spcPts val="0"/>
              </a:spcBef>
              <a:spcAft>
                <a:spcPts val="0"/>
              </a:spcAft>
              <a:buSzPts val="6700"/>
              <a:buNone/>
              <a:defRPr sz="6700"/>
            </a:lvl2pPr>
            <a:lvl3pPr lvl="2" algn="ctr">
              <a:spcBef>
                <a:spcPts val="0"/>
              </a:spcBef>
              <a:spcAft>
                <a:spcPts val="0"/>
              </a:spcAft>
              <a:buSzPts val="6700"/>
              <a:buNone/>
              <a:defRPr sz="6700"/>
            </a:lvl3pPr>
            <a:lvl4pPr lvl="3" algn="ctr">
              <a:spcBef>
                <a:spcPts val="0"/>
              </a:spcBef>
              <a:spcAft>
                <a:spcPts val="0"/>
              </a:spcAft>
              <a:buSzPts val="6700"/>
              <a:buNone/>
              <a:defRPr sz="6700"/>
            </a:lvl4pPr>
            <a:lvl5pPr lvl="4" algn="ctr">
              <a:spcBef>
                <a:spcPts val="0"/>
              </a:spcBef>
              <a:spcAft>
                <a:spcPts val="0"/>
              </a:spcAft>
              <a:buSzPts val="6700"/>
              <a:buNone/>
              <a:defRPr sz="6700"/>
            </a:lvl5pPr>
            <a:lvl6pPr lvl="5" algn="ctr">
              <a:spcBef>
                <a:spcPts val="0"/>
              </a:spcBef>
              <a:spcAft>
                <a:spcPts val="0"/>
              </a:spcAft>
              <a:buSzPts val="6700"/>
              <a:buNone/>
              <a:defRPr sz="6700"/>
            </a:lvl6pPr>
            <a:lvl7pPr lvl="6" algn="ctr">
              <a:spcBef>
                <a:spcPts val="0"/>
              </a:spcBef>
              <a:spcAft>
                <a:spcPts val="0"/>
              </a:spcAft>
              <a:buSzPts val="6700"/>
              <a:buNone/>
              <a:defRPr sz="6700"/>
            </a:lvl7pPr>
            <a:lvl8pPr lvl="7" algn="ctr">
              <a:spcBef>
                <a:spcPts val="0"/>
              </a:spcBef>
              <a:spcAft>
                <a:spcPts val="0"/>
              </a:spcAft>
              <a:buSzPts val="6700"/>
              <a:buNone/>
              <a:defRPr sz="6700"/>
            </a:lvl8pPr>
            <a:lvl9pPr lvl="8" algn="ctr">
              <a:spcBef>
                <a:spcPts val="0"/>
              </a:spcBef>
              <a:spcAft>
                <a:spcPts val="0"/>
              </a:spcAft>
              <a:buSzPts val="6700"/>
              <a:buNone/>
              <a:defRPr sz="6700"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subTitle" idx="1"/>
          </p:nvPr>
        </p:nvSpPr>
        <p:spPr>
          <a:xfrm>
            <a:off x="298688" y="7007688"/>
            <a:ext cx="4550700" cy="3087900"/>
          </a:xfrm>
          <a:prstGeom prst="rect">
            <a:avLst/>
          </a:prstGeom>
        </p:spPr>
        <p:txBody>
          <a:bodyPr spcFirstLastPara="1" wrap="square" lIns="144750" tIns="144750" rIns="144750" bIns="1447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body" idx="2"/>
          </p:nvPr>
        </p:nvSpPr>
        <p:spPr>
          <a:xfrm>
            <a:off x="5556938" y="1810188"/>
            <a:ext cx="4316700" cy="9237600"/>
          </a:xfrm>
          <a:prstGeom prst="rect">
            <a:avLst/>
          </a:prstGeom>
        </p:spPr>
        <p:txBody>
          <a:bodyPr spcFirstLastPara="1" wrap="square" lIns="144750" tIns="144750" rIns="144750" bIns="144750" anchor="ctr" anchorCtr="0">
            <a:normAutofit/>
          </a:bodyPr>
          <a:lstStyle>
            <a:lvl1pPr marL="457200" lvl="0" indent="-412750">
              <a:spcBef>
                <a:spcPts val="0"/>
              </a:spcBef>
              <a:spcAft>
                <a:spcPts val="0"/>
              </a:spcAft>
              <a:buSzPts val="2900"/>
              <a:buChar char="●"/>
              <a:defRPr/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ldNum" idx="12"/>
          </p:nvPr>
        </p:nvSpPr>
        <p:spPr>
          <a:xfrm>
            <a:off x="9531515" y="11658042"/>
            <a:ext cx="617400" cy="984000"/>
          </a:xfrm>
          <a:prstGeom prst="rect">
            <a:avLst/>
          </a:prstGeom>
        </p:spPr>
        <p:txBody>
          <a:bodyPr spcFirstLastPara="1" wrap="square" lIns="144750" tIns="144750" rIns="144750" bIns="1447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>
            <a:spLocks noGrp="1"/>
          </p:cNvSpPr>
          <p:nvPr>
            <p:ph type="body" idx="1"/>
          </p:nvPr>
        </p:nvSpPr>
        <p:spPr>
          <a:xfrm>
            <a:off x="350663" y="10576438"/>
            <a:ext cx="6748800" cy="1512900"/>
          </a:xfrm>
          <a:prstGeom prst="rect">
            <a:avLst/>
          </a:prstGeom>
        </p:spPr>
        <p:txBody>
          <a:bodyPr spcFirstLastPara="1" wrap="square" lIns="144750" tIns="144750" rIns="144750" bIns="14475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1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sldNum" idx="12"/>
          </p:nvPr>
        </p:nvSpPr>
        <p:spPr>
          <a:xfrm>
            <a:off x="9531515" y="11658042"/>
            <a:ext cx="617400" cy="984000"/>
          </a:xfrm>
          <a:prstGeom prst="rect">
            <a:avLst/>
          </a:prstGeom>
        </p:spPr>
        <p:txBody>
          <a:bodyPr spcFirstLastPara="1" wrap="square" lIns="144750" tIns="144750" rIns="144750" bIns="1447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50663" y="1112563"/>
            <a:ext cx="9585600" cy="14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750" tIns="144750" rIns="144750" bIns="1447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50663" y="2881188"/>
            <a:ext cx="9585600" cy="85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750" tIns="144750" rIns="144750" bIns="144750" anchor="t" anchorCtr="0">
            <a:normAutofit/>
          </a:bodyPr>
          <a:lstStyle>
            <a:lvl1pPr marL="457200" lvl="0" indent="-412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00"/>
              <a:buChar char="●"/>
              <a:defRPr sz="2900">
                <a:solidFill>
                  <a:schemeClr val="dk2"/>
                </a:solidFill>
              </a:defRPr>
            </a:lvl1pPr>
            <a:lvl2pPr marL="914400" lvl="1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○"/>
              <a:defRPr sz="2200">
                <a:solidFill>
                  <a:schemeClr val="dk2"/>
                </a:solidFill>
              </a:defRPr>
            </a:lvl2pPr>
            <a:lvl3pPr marL="1371600" lvl="2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■"/>
              <a:defRPr sz="2200">
                <a:solidFill>
                  <a:schemeClr val="dk2"/>
                </a:solidFill>
              </a:defRPr>
            </a:lvl3pPr>
            <a:lvl4pPr marL="1828800" lvl="3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●"/>
              <a:defRPr sz="2200">
                <a:solidFill>
                  <a:schemeClr val="dk2"/>
                </a:solidFill>
              </a:defRPr>
            </a:lvl4pPr>
            <a:lvl5pPr marL="2286000" lvl="4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○"/>
              <a:defRPr sz="2200">
                <a:solidFill>
                  <a:schemeClr val="dk2"/>
                </a:solidFill>
              </a:defRPr>
            </a:lvl5pPr>
            <a:lvl6pPr marL="2743200" lvl="5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■"/>
              <a:defRPr sz="2200">
                <a:solidFill>
                  <a:schemeClr val="dk2"/>
                </a:solidFill>
              </a:defRPr>
            </a:lvl6pPr>
            <a:lvl7pPr marL="3200400" lvl="6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●"/>
              <a:defRPr sz="2200">
                <a:solidFill>
                  <a:schemeClr val="dk2"/>
                </a:solidFill>
              </a:defRPr>
            </a:lvl7pPr>
            <a:lvl8pPr marL="3657600" lvl="7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○"/>
              <a:defRPr sz="2200">
                <a:solidFill>
                  <a:schemeClr val="dk2"/>
                </a:solidFill>
              </a:defRPr>
            </a:lvl8pPr>
            <a:lvl9pPr marL="4114800" lvl="8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■"/>
              <a:defRPr sz="2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9531515" y="11658042"/>
            <a:ext cx="617400" cy="9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750" tIns="144750" rIns="144750" bIns="144750" anchor="ctr" anchorCtr="0">
            <a:normAutofit/>
          </a:bodyPr>
          <a:lstStyle>
            <a:lvl1pPr lvl="0" algn="r">
              <a:buNone/>
              <a:defRPr sz="1600">
                <a:solidFill>
                  <a:schemeClr val="dk2"/>
                </a:solidFill>
              </a:defRPr>
            </a:lvl1pPr>
            <a:lvl2pPr lvl="1" algn="r">
              <a:buNone/>
              <a:defRPr sz="1600">
                <a:solidFill>
                  <a:schemeClr val="dk2"/>
                </a:solidFill>
              </a:defRPr>
            </a:lvl2pPr>
            <a:lvl3pPr lvl="2" algn="r">
              <a:buNone/>
              <a:defRPr sz="1600">
                <a:solidFill>
                  <a:schemeClr val="dk2"/>
                </a:solidFill>
              </a:defRPr>
            </a:lvl3pPr>
            <a:lvl4pPr lvl="3" algn="r">
              <a:buNone/>
              <a:defRPr sz="1600">
                <a:solidFill>
                  <a:schemeClr val="dk2"/>
                </a:solidFill>
              </a:defRPr>
            </a:lvl4pPr>
            <a:lvl5pPr lvl="4" algn="r">
              <a:buNone/>
              <a:defRPr sz="1600">
                <a:solidFill>
                  <a:schemeClr val="dk2"/>
                </a:solidFill>
              </a:defRPr>
            </a:lvl5pPr>
            <a:lvl6pPr lvl="5" algn="r">
              <a:buNone/>
              <a:defRPr sz="1600">
                <a:solidFill>
                  <a:schemeClr val="dk2"/>
                </a:solidFill>
              </a:defRPr>
            </a:lvl6pPr>
            <a:lvl7pPr lvl="6" algn="r">
              <a:buNone/>
              <a:defRPr sz="1600">
                <a:solidFill>
                  <a:schemeClr val="dk2"/>
                </a:solidFill>
              </a:defRPr>
            </a:lvl7pPr>
            <a:lvl8pPr lvl="7" algn="r">
              <a:buNone/>
              <a:defRPr sz="1600">
                <a:solidFill>
                  <a:schemeClr val="dk2"/>
                </a:solidFill>
              </a:defRPr>
            </a:lvl8pPr>
            <a:lvl9pPr lvl="8" algn="r">
              <a:buNone/>
              <a:defRPr sz="16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"/>
          <p:cNvSpPr>
            <a:spLocks noGrp="1"/>
          </p:cNvSpPr>
          <p:nvPr>
            <p:ph type="pic" idx="2"/>
          </p:nvPr>
        </p:nvSpPr>
        <p:spPr>
          <a:xfrm>
            <a:off x="6761325" y="1072050"/>
            <a:ext cx="3791400" cy="3791400"/>
          </a:xfrm>
          <a:prstGeom prst="ellipse">
            <a:avLst/>
          </a:prstGeom>
        </p:spPr>
      </p:sp>
      <p:sp>
        <p:nvSpPr>
          <p:cNvPr id="54" name="Google Shape;54;p13"/>
          <p:cNvSpPr txBox="1"/>
          <p:nvPr/>
        </p:nvSpPr>
        <p:spPr>
          <a:xfrm>
            <a:off x="556200" y="2008025"/>
            <a:ext cx="5596800" cy="23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300" b="1">
                <a:solidFill>
                  <a:srgbClr val="2B2B87"/>
                </a:solidFill>
              </a:rPr>
              <a:t>Program Title:</a:t>
            </a:r>
            <a:endParaRPr sz="5300" b="1">
              <a:solidFill>
                <a:srgbClr val="2B2B8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solidFill>
                  <a:srgbClr val="2B2B87"/>
                </a:solidFill>
              </a:rPr>
              <a:t>Subtitle</a:t>
            </a:r>
            <a:endParaRPr sz="3800">
              <a:solidFill>
                <a:srgbClr val="2B2B87"/>
              </a:solidFill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7275375" y="5108025"/>
            <a:ext cx="2763300" cy="8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2B2B87"/>
                </a:solidFill>
              </a:rPr>
              <a:t>PRESENTER</a:t>
            </a:r>
            <a:endParaRPr sz="2000" b="1">
              <a:solidFill>
                <a:srgbClr val="2B2B87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2B2B87"/>
                </a:solidFill>
              </a:rPr>
              <a:t>NAME</a:t>
            </a:r>
            <a:endParaRPr sz="2000" b="1">
              <a:solidFill>
                <a:srgbClr val="2B2B87"/>
              </a:solidFill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1164175" y="7729025"/>
            <a:ext cx="5596340" cy="8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 dirty="0"/>
              <a:t>Day, Month, Date, Year</a:t>
            </a:r>
            <a:endParaRPr sz="3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 dirty="0"/>
              <a:t>0:00am-0:00am ET</a:t>
            </a:r>
            <a:endParaRPr sz="3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1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3</cp:revision>
  <dcterms:modified xsi:type="dcterms:W3CDTF">2025-04-09T19:52:47Z</dcterms:modified>
</cp:coreProperties>
</file>