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10287000" cy="10287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240">
          <p15:clr>
            <a:srgbClr val="747775"/>
          </p15:clr>
        </p15:guide>
        <p15:guide id="2" pos="324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CDE158A-409C-A273-60B9-ACC68C8082CD}" v="4" dt="2025-04-09T19:49:31.31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3240"/>
        <p:guide pos="324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714816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816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" name="Google Shape;5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sldNum" idx="12"/>
          </p:nvPr>
        </p:nvSpPr>
        <p:spPr>
          <a:xfrm>
            <a:off x="9531515" y="9326434"/>
            <a:ext cx="617400" cy="787200"/>
          </a:xfrm>
          <a:prstGeom prst="rect">
            <a:avLst/>
          </a:prstGeom>
        </p:spPr>
        <p:txBody>
          <a:bodyPr spcFirstLastPara="1" wrap="square" lIns="129525" tIns="129525" rIns="129525" bIns="1295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1" name="Google Shape;11;p2"/>
          <p:cNvSpPr>
            <a:spLocks noGrp="1"/>
          </p:cNvSpPr>
          <p:nvPr>
            <p:ph type="pic" idx="2"/>
          </p:nvPr>
        </p:nvSpPr>
        <p:spPr>
          <a:xfrm>
            <a:off x="7491625" y="1006325"/>
            <a:ext cx="3033000" cy="3033000"/>
          </a:xfrm>
          <a:prstGeom prst="ellipse">
            <a:avLst/>
          </a:prstGeom>
          <a:noFill/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1"/>
          <p:cNvSpPr txBox="1">
            <a:spLocks noGrp="1"/>
          </p:cNvSpPr>
          <p:nvPr>
            <p:ph type="title" hasCustomPrompt="1"/>
          </p:nvPr>
        </p:nvSpPr>
        <p:spPr>
          <a:xfrm>
            <a:off x="350663" y="2212250"/>
            <a:ext cx="9585600" cy="3927000"/>
          </a:xfrm>
          <a:prstGeom prst="rect">
            <a:avLst/>
          </a:prstGeom>
        </p:spPr>
        <p:txBody>
          <a:bodyPr spcFirstLastPara="1" wrap="square" lIns="129525" tIns="129525" rIns="129525" bIns="1295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7000"/>
              <a:buNone/>
              <a:defRPr sz="17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7000"/>
              <a:buNone/>
              <a:defRPr sz="17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7000"/>
              <a:buNone/>
              <a:defRPr sz="17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7000"/>
              <a:buNone/>
              <a:defRPr sz="17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7000"/>
              <a:buNone/>
              <a:defRPr sz="17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7000"/>
              <a:buNone/>
              <a:defRPr sz="17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7000"/>
              <a:buNone/>
              <a:defRPr sz="17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7000"/>
              <a:buNone/>
              <a:defRPr sz="17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7000"/>
              <a:buNone/>
              <a:defRPr sz="17000"/>
            </a:lvl9pPr>
          </a:lstStyle>
          <a:p>
            <a:r>
              <a:t>xx%</a:t>
            </a:r>
          </a:p>
        </p:txBody>
      </p:sp>
      <p:sp>
        <p:nvSpPr>
          <p:cNvPr id="45" name="Google Shape;45;p11"/>
          <p:cNvSpPr txBox="1">
            <a:spLocks noGrp="1"/>
          </p:cNvSpPr>
          <p:nvPr>
            <p:ph type="body" idx="1"/>
          </p:nvPr>
        </p:nvSpPr>
        <p:spPr>
          <a:xfrm>
            <a:off x="350663" y="6304450"/>
            <a:ext cx="9585600" cy="26016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rmAutofit/>
          </a:bodyPr>
          <a:lstStyle>
            <a:lvl1pPr marL="457200" lvl="0" indent="-387350" algn="ctr">
              <a:spcBef>
                <a:spcPts val="0"/>
              </a:spcBef>
              <a:spcAft>
                <a:spcPts val="0"/>
              </a:spcAft>
              <a:buSzPts val="2500"/>
              <a:buChar char="●"/>
              <a:defRPr/>
            </a:lvl1pPr>
            <a:lvl2pPr marL="914400" lvl="1" indent="-355600" algn="ctr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2pPr>
            <a:lvl3pPr marL="1371600" lvl="2" indent="-355600" algn="ctr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3pPr>
            <a:lvl4pPr marL="1828800" lvl="3" indent="-355600" algn="ctr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4pPr>
            <a:lvl5pPr marL="2286000" lvl="4" indent="-355600" algn="ctr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5pPr>
            <a:lvl6pPr marL="2743200" lvl="5" indent="-355600" algn="ctr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6pPr>
            <a:lvl7pPr marL="3200400" lvl="6" indent="-355600" algn="ctr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7pPr>
            <a:lvl8pPr marL="3657600" lvl="7" indent="-355600" algn="ctr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8pPr>
            <a:lvl9pPr marL="4114800" lvl="8" indent="-355600" algn="ctr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9pPr>
          </a:lstStyle>
          <a:p>
            <a:endParaRPr/>
          </a:p>
        </p:txBody>
      </p:sp>
      <p:sp>
        <p:nvSpPr>
          <p:cNvPr id="46" name="Google Shape;46;p11"/>
          <p:cNvSpPr txBox="1">
            <a:spLocks noGrp="1"/>
          </p:cNvSpPr>
          <p:nvPr>
            <p:ph type="sldNum" idx="12"/>
          </p:nvPr>
        </p:nvSpPr>
        <p:spPr>
          <a:xfrm>
            <a:off x="9531515" y="9326434"/>
            <a:ext cx="617400" cy="787200"/>
          </a:xfrm>
          <a:prstGeom prst="rect">
            <a:avLst/>
          </a:prstGeom>
        </p:spPr>
        <p:txBody>
          <a:bodyPr spcFirstLastPara="1" wrap="square" lIns="129525" tIns="129525" rIns="129525" bIns="1295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2"/>
          <p:cNvSpPr txBox="1">
            <a:spLocks noGrp="1"/>
          </p:cNvSpPr>
          <p:nvPr>
            <p:ph type="sldNum" idx="12"/>
          </p:nvPr>
        </p:nvSpPr>
        <p:spPr>
          <a:xfrm>
            <a:off x="9531515" y="9326434"/>
            <a:ext cx="617400" cy="787200"/>
          </a:xfrm>
          <a:prstGeom prst="rect">
            <a:avLst/>
          </a:prstGeom>
        </p:spPr>
        <p:txBody>
          <a:bodyPr spcFirstLastPara="1" wrap="square" lIns="129525" tIns="129525" rIns="129525" bIns="1295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>
            <a:spLocks noGrp="1"/>
          </p:cNvSpPr>
          <p:nvPr>
            <p:ph type="title"/>
          </p:nvPr>
        </p:nvSpPr>
        <p:spPr>
          <a:xfrm>
            <a:off x="350663" y="4301700"/>
            <a:ext cx="9585600" cy="1683600"/>
          </a:xfrm>
          <a:prstGeom prst="rect">
            <a:avLst/>
          </a:prstGeom>
        </p:spPr>
        <p:txBody>
          <a:bodyPr spcFirstLastPara="1" wrap="square" lIns="129525" tIns="129525" rIns="129525" bIns="1295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1pPr>
            <a:lvl2pPr lvl="1" algn="ctr"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2pPr>
            <a:lvl3pPr lvl="2" algn="ctr"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3pPr>
            <a:lvl4pPr lvl="3" algn="ctr"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4pPr>
            <a:lvl5pPr lvl="4" algn="ctr"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5pPr>
            <a:lvl6pPr lvl="5" algn="ctr"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6pPr>
            <a:lvl7pPr lvl="6" algn="ctr"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7pPr>
            <a:lvl8pPr lvl="7" algn="ctr"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8pPr>
            <a:lvl9pPr lvl="8" algn="ctr"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sldNum" idx="12"/>
          </p:nvPr>
        </p:nvSpPr>
        <p:spPr>
          <a:xfrm>
            <a:off x="9531515" y="9326434"/>
            <a:ext cx="617400" cy="787200"/>
          </a:xfrm>
          <a:prstGeom prst="rect">
            <a:avLst/>
          </a:prstGeom>
        </p:spPr>
        <p:txBody>
          <a:bodyPr spcFirstLastPara="1" wrap="square" lIns="129525" tIns="129525" rIns="129525" bIns="1295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>
            <a:spLocks noGrp="1"/>
          </p:cNvSpPr>
          <p:nvPr>
            <p:ph type="title"/>
          </p:nvPr>
        </p:nvSpPr>
        <p:spPr>
          <a:xfrm>
            <a:off x="350663" y="890050"/>
            <a:ext cx="9585600" cy="11454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body" idx="1"/>
          </p:nvPr>
        </p:nvSpPr>
        <p:spPr>
          <a:xfrm>
            <a:off x="350663" y="2304950"/>
            <a:ext cx="9585600" cy="68328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rmAutofit/>
          </a:bodyPr>
          <a:lstStyle>
            <a:lvl1pPr marL="457200" lvl="0" indent="-387350">
              <a:spcBef>
                <a:spcPts val="0"/>
              </a:spcBef>
              <a:spcAft>
                <a:spcPts val="0"/>
              </a:spcAft>
              <a:buSzPts val="2500"/>
              <a:buChar char="●"/>
              <a:defRPr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sldNum" idx="12"/>
          </p:nvPr>
        </p:nvSpPr>
        <p:spPr>
          <a:xfrm>
            <a:off x="9531515" y="9326434"/>
            <a:ext cx="617400" cy="787200"/>
          </a:xfrm>
          <a:prstGeom prst="rect">
            <a:avLst/>
          </a:prstGeom>
        </p:spPr>
        <p:txBody>
          <a:bodyPr spcFirstLastPara="1" wrap="square" lIns="129525" tIns="129525" rIns="129525" bIns="1295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5"/>
          <p:cNvSpPr txBox="1">
            <a:spLocks noGrp="1"/>
          </p:cNvSpPr>
          <p:nvPr>
            <p:ph type="title"/>
          </p:nvPr>
        </p:nvSpPr>
        <p:spPr>
          <a:xfrm>
            <a:off x="350663" y="890050"/>
            <a:ext cx="9585600" cy="11454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body" idx="1"/>
          </p:nvPr>
        </p:nvSpPr>
        <p:spPr>
          <a:xfrm>
            <a:off x="350663" y="2304950"/>
            <a:ext cx="4500000" cy="68328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rmAutofit/>
          </a:bodyPr>
          <a:lstStyle>
            <a:lvl1pPr marL="457200" lvl="0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1pPr>
            <a:lvl2pPr marL="914400" lvl="1" indent="-336550">
              <a:spcBef>
                <a:spcPts val="0"/>
              </a:spcBef>
              <a:spcAft>
                <a:spcPts val="0"/>
              </a:spcAft>
              <a:buSzPts val="1700"/>
              <a:buChar char="○"/>
              <a:defRPr sz="1700"/>
            </a:lvl2pPr>
            <a:lvl3pPr marL="1371600" lvl="2" indent="-336550">
              <a:spcBef>
                <a:spcPts val="0"/>
              </a:spcBef>
              <a:spcAft>
                <a:spcPts val="0"/>
              </a:spcAft>
              <a:buSzPts val="1700"/>
              <a:buChar char="■"/>
              <a:defRPr sz="1700"/>
            </a:lvl3pPr>
            <a:lvl4pPr marL="1828800" lvl="3" indent="-33655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4pPr>
            <a:lvl5pPr marL="2286000" lvl="4" indent="-336550">
              <a:spcBef>
                <a:spcPts val="0"/>
              </a:spcBef>
              <a:spcAft>
                <a:spcPts val="0"/>
              </a:spcAft>
              <a:buSzPts val="1700"/>
              <a:buChar char="○"/>
              <a:defRPr sz="1700"/>
            </a:lvl5pPr>
            <a:lvl6pPr marL="2743200" lvl="5" indent="-336550">
              <a:spcBef>
                <a:spcPts val="0"/>
              </a:spcBef>
              <a:spcAft>
                <a:spcPts val="0"/>
              </a:spcAft>
              <a:buSzPts val="1700"/>
              <a:buChar char="■"/>
              <a:defRPr sz="1700"/>
            </a:lvl6pPr>
            <a:lvl7pPr marL="3200400" lvl="6" indent="-33655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7pPr>
            <a:lvl8pPr marL="3657600" lvl="7" indent="-336550">
              <a:spcBef>
                <a:spcPts val="0"/>
              </a:spcBef>
              <a:spcAft>
                <a:spcPts val="0"/>
              </a:spcAft>
              <a:buSzPts val="1700"/>
              <a:buChar char="○"/>
              <a:defRPr sz="1700"/>
            </a:lvl8pPr>
            <a:lvl9pPr marL="4114800" lvl="8" indent="-336550">
              <a:spcBef>
                <a:spcPts val="0"/>
              </a:spcBef>
              <a:spcAft>
                <a:spcPts val="0"/>
              </a:spcAft>
              <a:buSzPts val="1700"/>
              <a:buChar char="■"/>
              <a:defRPr sz="1700"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2"/>
          </p:nvPr>
        </p:nvSpPr>
        <p:spPr>
          <a:xfrm>
            <a:off x="5436450" y="2304950"/>
            <a:ext cx="4500000" cy="68328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rmAutofit/>
          </a:bodyPr>
          <a:lstStyle>
            <a:lvl1pPr marL="457200" lvl="0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1pPr>
            <a:lvl2pPr marL="914400" lvl="1" indent="-336550">
              <a:spcBef>
                <a:spcPts val="0"/>
              </a:spcBef>
              <a:spcAft>
                <a:spcPts val="0"/>
              </a:spcAft>
              <a:buSzPts val="1700"/>
              <a:buChar char="○"/>
              <a:defRPr sz="1700"/>
            </a:lvl2pPr>
            <a:lvl3pPr marL="1371600" lvl="2" indent="-336550">
              <a:spcBef>
                <a:spcPts val="0"/>
              </a:spcBef>
              <a:spcAft>
                <a:spcPts val="0"/>
              </a:spcAft>
              <a:buSzPts val="1700"/>
              <a:buChar char="■"/>
              <a:defRPr sz="1700"/>
            </a:lvl3pPr>
            <a:lvl4pPr marL="1828800" lvl="3" indent="-33655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4pPr>
            <a:lvl5pPr marL="2286000" lvl="4" indent="-336550">
              <a:spcBef>
                <a:spcPts val="0"/>
              </a:spcBef>
              <a:spcAft>
                <a:spcPts val="0"/>
              </a:spcAft>
              <a:buSzPts val="1700"/>
              <a:buChar char="○"/>
              <a:defRPr sz="1700"/>
            </a:lvl5pPr>
            <a:lvl6pPr marL="2743200" lvl="5" indent="-336550">
              <a:spcBef>
                <a:spcPts val="0"/>
              </a:spcBef>
              <a:spcAft>
                <a:spcPts val="0"/>
              </a:spcAft>
              <a:buSzPts val="1700"/>
              <a:buChar char="■"/>
              <a:defRPr sz="1700"/>
            </a:lvl6pPr>
            <a:lvl7pPr marL="3200400" lvl="6" indent="-33655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7pPr>
            <a:lvl8pPr marL="3657600" lvl="7" indent="-336550">
              <a:spcBef>
                <a:spcPts val="0"/>
              </a:spcBef>
              <a:spcAft>
                <a:spcPts val="0"/>
              </a:spcAft>
              <a:buSzPts val="1700"/>
              <a:buChar char="○"/>
              <a:defRPr sz="1700"/>
            </a:lvl8pPr>
            <a:lvl9pPr marL="4114800" lvl="8" indent="-336550">
              <a:spcBef>
                <a:spcPts val="0"/>
              </a:spcBef>
              <a:spcAft>
                <a:spcPts val="0"/>
              </a:spcAft>
              <a:buSzPts val="1700"/>
              <a:buChar char="■"/>
              <a:defRPr sz="17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sldNum" idx="12"/>
          </p:nvPr>
        </p:nvSpPr>
        <p:spPr>
          <a:xfrm>
            <a:off x="9531515" y="9326434"/>
            <a:ext cx="617400" cy="787200"/>
          </a:xfrm>
          <a:prstGeom prst="rect">
            <a:avLst/>
          </a:prstGeom>
        </p:spPr>
        <p:txBody>
          <a:bodyPr spcFirstLastPara="1" wrap="square" lIns="129525" tIns="129525" rIns="129525" bIns="1295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6"/>
          <p:cNvSpPr txBox="1">
            <a:spLocks noGrp="1"/>
          </p:cNvSpPr>
          <p:nvPr>
            <p:ph type="title"/>
          </p:nvPr>
        </p:nvSpPr>
        <p:spPr>
          <a:xfrm>
            <a:off x="350663" y="890050"/>
            <a:ext cx="9585600" cy="11454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6"/>
          <p:cNvSpPr txBox="1">
            <a:spLocks noGrp="1"/>
          </p:cNvSpPr>
          <p:nvPr>
            <p:ph type="sldNum" idx="12"/>
          </p:nvPr>
        </p:nvSpPr>
        <p:spPr>
          <a:xfrm>
            <a:off x="9531515" y="9326434"/>
            <a:ext cx="617400" cy="787200"/>
          </a:xfrm>
          <a:prstGeom prst="rect">
            <a:avLst/>
          </a:prstGeom>
        </p:spPr>
        <p:txBody>
          <a:bodyPr spcFirstLastPara="1" wrap="square" lIns="129525" tIns="129525" rIns="129525" bIns="1295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"/>
          <p:cNvSpPr txBox="1">
            <a:spLocks noGrp="1"/>
          </p:cNvSpPr>
          <p:nvPr>
            <p:ph type="title"/>
          </p:nvPr>
        </p:nvSpPr>
        <p:spPr>
          <a:xfrm>
            <a:off x="350663" y="1111200"/>
            <a:ext cx="3159000" cy="1511400"/>
          </a:xfrm>
          <a:prstGeom prst="rect">
            <a:avLst/>
          </a:prstGeom>
        </p:spPr>
        <p:txBody>
          <a:bodyPr spcFirstLastPara="1" wrap="square" lIns="129525" tIns="129525" rIns="129525" bIns="1295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1pPr>
            <a:lvl2pPr lvl="1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2pPr>
            <a:lvl3pPr lvl="2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3pPr>
            <a:lvl4pPr lvl="3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4pPr>
            <a:lvl5pPr lvl="4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5pPr>
            <a:lvl6pPr lvl="5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6pPr>
            <a:lvl7pPr lvl="6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7pPr>
            <a:lvl8pPr lvl="7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8pPr>
            <a:lvl9pPr lvl="8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9pPr>
          </a:lstStyle>
          <a:p>
            <a:endParaRPr/>
          </a:p>
        </p:txBody>
      </p:sp>
      <p:sp>
        <p:nvSpPr>
          <p:cNvPr id="29" name="Google Shape;29;p7"/>
          <p:cNvSpPr txBox="1">
            <a:spLocks noGrp="1"/>
          </p:cNvSpPr>
          <p:nvPr>
            <p:ph type="body" idx="1"/>
          </p:nvPr>
        </p:nvSpPr>
        <p:spPr>
          <a:xfrm>
            <a:off x="350663" y="2779200"/>
            <a:ext cx="3159000" cy="63588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rmAutofit/>
          </a:bodyPr>
          <a:lstStyle>
            <a:lvl1pPr marL="457200" lvl="0" indent="-33655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1pPr>
            <a:lvl2pPr marL="914400" lvl="1" indent="-336550">
              <a:spcBef>
                <a:spcPts val="0"/>
              </a:spcBef>
              <a:spcAft>
                <a:spcPts val="0"/>
              </a:spcAft>
              <a:buSzPts val="1700"/>
              <a:buChar char="○"/>
              <a:defRPr sz="1700"/>
            </a:lvl2pPr>
            <a:lvl3pPr marL="1371600" lvl="2" indent="-336550">
              <a:spcBef>
                <a:spcPts val="0"/>
              </a:spcBef>
              <a:spcAft>
                <a:spcPts val="0"/>
              </a:spcAft>
              <a:buSzPts val="1700"/>
              <a:buChar char="■"/>
              <a:defRPr sz="1700"/>
            </a:lvl3pPr>
            <a:lvl4pPr marL="1828800" lvl="3" indent="-33655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4pPr>
            <a:lvl5pPr marL="2286000" lvl="4" indent="-336550">
              <a:spcBef>
                <a:spcPts val="0"/>
              </a:spcBef>
              <a:spcAft>
                <a:spcPts val="0"/>
              </a:spcAft>
              <a:buSzPts val="1700"/>
              <a:buChar char="○"/>
              <a:defRPr sz="1700"/>
            </a:lvl5pPr>
            <a:lvl6pPr marL="2743200" lvl="5" indent="-336550">
              <a:spcBef>
                <a:spcPts val="0"/>
              </a:spcBef>
              <a:spcAft>
                <a:spcPts val="0"/>
              </a:spcAft>
              <a:buSzPts val="1700"/>
              <a:buChar char="■"/>
              <a:defRPr sz="1700"/>
            </a:lvl6pPr>
            <a:lvl7pPr marL="3200400" lvl="6" indent="-33655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7pPr>
            <a:lvl8pPr marL="3657600" lvl="7" indent="-336550">
              <a:spcBef>
                <a:spcPts val="0"/>
              </a:spcBef>
              <a:spcAft>
                <a:spcPts val="0"/>
              </a:spcAft>
              <a:buSzPts val="1700"/>
              <a:buChar char="○"/>
              <a:defRPr sz="1700"/>
            </a:lvl8pPr>
            <a:lvl9pPr marL="4114800" lvl="8" indent="-336550">
              <a:spcBef>
                <a:spcPts val="0"/>
              </a:spcBef>
              <a:spcAft>
                <a:spcPts val="0"/>
              </a:spcAft>
              <a:buSzPts val="1700"/>
              <a:buChar char="■"/>
              <a:defRPr sz="17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sldNum" idx="12"/>
          </p:nvPr>
        </p:nvSpPr>
        <p:spPr>
          <a:xfrm>
            <a:off x="9531515" y="9326434"/>
            <a:ext cx="617400" cy="787200"/>
          </a:xfrm>
          <a:prstGeom prst="rect">
            <a:avLst/>
          </a:prstGeom>
        </p:spPr>
        <p:txBody>
          <a:bodyPr spcFirstLastPara="1" wrap="square" lIns="129525" tIns="129525" rIns="129525" bIns="1295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8"/>
          <p:cNvSpPr txBox="1">
            <a:spLocks noGrp="1"/>
          </p:cNvSpPr>
          <p:nvPr>
            <p:ph type="title"/>
          </p:nvPr>
        </p:nvSpPr>
        <p:spPr>
          <a:xfrm>
            <a:off x="551531" y="900300"/>
            <a:ext cx="7163700" cy="8181600"/>
          </a:xfrm>
          <a:prstGeom prst="rect">
            <a:avLst/>
          </a:prstGeom>
        </p:spPr>
        <p:txBody>
          <a:bodyPr spcFirstLastPara="1" wrap="square" lIns="129525" tIns="129525" rIns="129525" bIns="1295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800"/>
              <a:buNone/>
              <a:defRPr sz="6800"/>
            </a:lvl1pPr>
            <a:lvl2pPr lvl="1">
              <a:spcBef>
                <a:spcPts val="0"/>
              </a:spcBef>
              <a:spcAft>
                <a:spcPts val="0"/>
              </a:spcAft>
              <a:buSzPts val="6800"/>
              <a:buNone/>
              <a:defRPr sz="6800"/>
            </a:lvl2pPr>
            <a:lvl3pPr lvl="2">
              <a:spcBef>
                <a:spcPts val="0"/>
              </a:spcBef>
              <a:spcAft>
                <a:spcPts val="0"/>
              </a:spcAft>
              <a:buSzPts val="6800"/>
              <a:buNone/>
              <a:defRPr sz="6800"/>
            </a:lvl3pPr>
            <a:lvl4pPr lvl="3">
              <a:spcBef>
                <a:spcPts val="0"/>
              </a:spcBef>
              <a:spcAft>
                <a:spcPts val="0"/>
              </a:spcAft>
              <a:buSzPts val="6800"/>
              <a:buNone/>
              <a:defRPr sz="6800"/>
            </a:lvl4pPr>
            <a:lvl5pPr lvl="4">
              <a:spcBef>
                <a:spcPts val="0"/>
              </a:spcBef>
              <a:spcAft>
                <a:spcPts val="0"/>
              </a:spcAft>
              <a:buSzPts val="6800"/>
              <a:buNone/>
              <a:defRPr sz="6800"/>
            </a:lvl5pPr>
            <a:lvl6pPr lvl="5">
              <a:spcBef>
                <a:spcPts val="0"/>
              </a:spcBef>
              <a:spcAft>
                <a:spcPts val="0"/>
              </a:spcAft>
              <a:buSzPts val="6800"/>
              <a:buNone/>
              <a:defRPr sz="6800"/>
            </a:lvl6pPr>
            <a:lvl7pPr lvl="6">
              <a:spcBef>
                <a:spcPts val="0"/>
              </a:spcBef>
              <a:spcAft>
                <a:spcPts val="0"/>
              </a:spcAft>
              <a:buSzPts val="6800"/>
              <a:buNone/>
              <a:defRPr sz="6800"/>
            </a:lvl7pPr>
            <a:lvl8pPr lvl="7">
              <a:spcBef>
                <a:spcPts val="0"/>
              </a:spcBef>
              <a:spcAft>
                <a:spcPts val="0"/>
              </a:spcAft>
              <a:buSzPts val="6800"/>
              <a:buNone/>
              <a:defRPr sz="6800"/>
            </a:lvl8pPr>
            <a:lvl9pPr lvl="8">
              <a:spcBef>
                <a:spcPts val="0"/>
              </a:spcBef>
              <a:spcAft>
                <a:spcPts val="0"/>
              </a:spcAft>
              <a:buSzPts val="6800"/>
              <a:buNone/>
              <a:defRPr sz="6800"/>
            </a:lvl9pPr>
          </a:lstStyle>
          <a:p>
            <a:endParaRPr/>
          </a:p>
        </p:txBody>
      </p:sp>
      <p:sp>
        <p:nvSpPr>
          <p:cNvPr id="33" name="Google Shape;33;p8"/>
          <p:cNvSpPr txBox="1">
            <a:spLocks noGrp="1"/>
          </p:cNvSpPr>
          <p:nvPr>
            <p:ph type="sldNum" idx="12"/>
          </p:nvPr>
        </p:nvSpPr>
        <p:spPr>
          <a:xfrm>
            <a:off x="9531515" y="9326434"/>
            <a:ext cx="617400" cy="787200"/>
          </a:xfrm>
          <a:prstGeom prst="rect">
            <a:avLst/>
          </a:prstGeom>
        </p:spPr>
        <p:txBody>
          <a:bodyPr spcFirstLastPara="1" wrap="square" lIns="129525" tIns="129525" rIns="129525" bIns="1295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9"/>
          <p:cNvSpPr/>
          <p:nvPr/>
        </p:nvSpPr>
        <p:spPr>
          <a:xfrm>
            <a:off x="5143500" y="-250"/>
            <a:ext cx="5143500" cy="10287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9525" tIns="129525" rIns="129525" bIns="1295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9"/>
          <p:cNvSpPr txBox="1">
            <a:spLocks noGrp="1"/>
          </p:cNvSpPr>
          <p:nvPr>
            <p:ph type="title"/>
          </p:nvPr>
        </p:nvSpPr>
        <p:spPr>
          <a:xfrm>
            <a:off x="298688" y="2466350"/>
            <a:ext cx="4550700" cy="2964600"/>
          </a:xfrm>
          <a:prstGeom prst="rect">
            <a:avLst/>
          </a:prstGeom>
        </p:spPr>
        <p:txBody>
          <a:bodyPr spcFirstLastPara="1" wrap="square" lIns="129525" tIns="129525" rIns="129525" bIns="1295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1pPr>
            <a:lvl2pPr lvl="1" algn="ctr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2pPr>
            <a:lvl3pPr lvl="2" algn="ctr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3pPr>
            <a:lvl4pPr lvl="3" algn="ctr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4pPr>
            <a:lvl5pPr lvl="4" algn="ctr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5pPr>
            <a:lvl6pPr lvl="5" algn="ctr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6pPr>
            <a:lvl7pPr lvl="6" algn="ctr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7pPr>
            <a:lvl8pPr lvl="7" algn="ctr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8pPr>
            <a:lvl9pPr lvl="8" algn="ctr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9pPr>
          </a:lstStyle>
          <a:p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subTitle" idx="1"/>
          </p:nvPr>
        </p:nvSpPr>
        <p:spPr>
          <a:xfrm>
            <a:off x="298688" y="5606150"/>
            <a:ext cx="4550700" cy="24702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body" idx="2"/>
          </p:nvPr>
        </p:nvSpPr>
        <p:spPr>
          <a:xfrm>
            <a:off x="5556938" y="1448150"/>
            <a:ext cx="4316700" cy="7390200"/>
          </a:xfrm>
          <a:prstGeom prst="rect">
            <a:avLst/>
          </a:prstGeom>
        </p:spPr>
        <p:txBody>
          <a:bodyPr spcFirstLastPara="1" wrap="square" lIns="129525" tIns="129525" rIns="129525" bIns="129525" anchor="ctr" anchorCtr="0">
            <a:normAutofit/>
          </a:bodyPr>
          <a:lstStyle>
            <a:lvl1pPr marL="457200" lvl="0" indent="-387350">
              <a:spcBef>
                <a:spcPts val="0"/>
              </a:spcBef>
              <a:spcAft>
                <a:spcPts val="0"/>
              </a:spcAft>
              <a:buSzPts val="2500"/>
              <a:buChar char="●"/>
              <a:defRPr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sldNum" idx="12"/>
          </p:nvPr>
        </p:nvSpPr>
        <p:spPr>
          <a:xfrm>
            <a:off x="9531515" y="9326434"/>
            <a:ext cx="617400" cy="787200"/>
          </a:xfrm>
          <a:prstGeom prst="rect">
            <a:avLst/>
          </a:prstGeom>
        </p:spPr>
        <p:txBody>
          <a:bodyPr spcFirstLastPara="1" wrap="square" lIns="129525" tIns="129525" rIns="129525" bIns="1295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0"/>
          <p:cNvSpPr txBox="1">
            <a:spLocks noGrp="1"/>
          </p:cNvSpPr>
          <p:nvPr>
            <p:ph type="body" idx="1"/>
          </p:nvPr>
        </p:nvSpPr>
        <p:spPr>
          <a:xfrm>
            <a:off x="350663" y="8461150"/>
            <a:ext cx="6748800" cy="1210200"/>
          </a:xfrm>
          <a:prstGeom prst="rect">
            <a:avLst/>
          </a:prstGeom>
        </p:spPr>
        <p:txBody>
          <a:bodyPr spcFirstLastPara="1" wrap="square" lIns="129525" tIns="129525" rIns="129525" bIns="1295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</a:lstStyle>
          <a:p>
            <a:endParaRPr/>
          </a:p>
        </p:txBody>
      </p:sp>
      <p:sp>
        <p:nvSpPr>
          <p:cNvPr id="42" name="Google Shape;42;p10"/>
          <p:cNvSpPr txBox="1">
            <a:spLocks noGrp="1"/>
          </p:cNvSpPr>
          <p:nvPr>
            <p:ph type="sldNum" idx="12"/>
          </p:nvPr>
        </p:nvSpPr>
        <p:spPr>
          <a:xfrm>
            <a:off x="9531515" y="9326434"/>
            <a:ext cx="617400" cy="787200"/>
          </a:xfrm>
          <a:prstGeom prst="rect">
            <a:avLst/>
          </a:prstGeom>
        </p:spPr>
        <p:txBody>
          <a:bodyPr spcFirstLastPara="1" wrap="square" lIns="129525" tIns="129525" rIns="129525" bIns="1295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50663" y="890050"/>
            <a:ext cx="9585600" cy="11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9525" tIns="129525" rIns="129525" bIns="1295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50663" y="2304950"/>
            <a:ext cx="9585600" cy="68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9525" tIns="129525" rIns="129525" bIns="129525" anchor="t" anchorCtr="0">
            <a:normAutofit/>
          </a:bodyPr>
          <a:lstStyle>
            <a:lvl1pPr marL="457200" lvl="0" indent="-3873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Char char="●"/>
              <a:defRPr sz="2500">
                <a:solidFill>
                  <a:schemeClr val="dk2"/>
                </a:solidFill>
              </a:defRPr>
            </a:lvl1pPr>
            <a:lvl2pPr marL="914400" lvl="1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Char char="○"/>
              <a:defRPr sz="2000">
                <a:solidFill>
                  <a:schemeClr val="dk2"/>
                </a:solidFill>
              </a:defRPr>
            </a:lvl2pPr>
            <a:lvl3pPr marL="1371600" lvl="2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Char char="■"/>
              <a:defRPr sz="2000">
                <a:solidFill>
                  <a:schemeClr val="dk2"/>
                </a:solidFill>
              </a:defRPr>
            </a:lvl3pPr>
            <a:lvl4pPr marL="1828800" lvl="3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Char char="●"/>
              <a:defRPr sz="2000">
                <a:solidFill>
                  <a:schemeClr val="dk2"/>
                </a:solidFill>
              </a:defRPr>
            </a:lvl4pPr>
            <a:lvl5pPr marL="2286000" lvl="4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Char char="○"/>
              <a:defRPr sz="2000">
                <a:solidFill>
                  <a:schemeClr val="dk2"/>
                </a:solidFill>
              </a:defRPr>
            </a:lvl5pPr>
            <a:lvl6pPr marL="2743200" lvl="5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Char char="■"/>
              <a:defRPr sz="2000">
                <a:solidFill>
                  <a:schemeClr val="dk2"/>
                </a:solidFill>
              </a:defRPr>
            </a:lvl6pPr>
            <a:lvl7pPr marL="3200400" lvl="6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Char char="●"/>
              <a:defRPr sz="2000">
                <a:solidFill>
                  <a:schemeClr val="dk2"/>
                </a:solidFill>
              </a:defRPr>
            </a:lvl7pPr>
            <a:lvl8pPr marL="3657600" lvl="7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Char char="○"/>
              <a:defRPr sz="2000">
                <a:solidFill>
                  <a:schemeClr val="dk2"/>
                </a:solidFill>
              </a:defRPr>
            </a:lvl8pPr>
            <a:lvl9pPr marL="4114800" lvl="8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Char char="■"/>
              <a:defRPr sz="20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9531515" y="9326434"/>
            <a:ext cx="617400" cy="7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9525" tIns="129525" rIns="129525" bIns="129525" anchor="ctr" anchorCtr="0">
            <a:normAutofit/>
          </a:bodyPr>
          <a:lstStyle>
            <a:lvl1pPr lvl="0" algn="r">
              <a:buNone/>
              <a:defRPr sz="1400">
                <a:solidFill>
                  <a:schemeClr val="dk2"/>
                </a:solidFill>
              </a:defRPr>
            </a:lvl1pPr>
            <a:lvl2pPr lvl="1" algn="r">
              <a:buNone/>
              <a:defRPr sz="1400">
                <a:solidFill>
                  <a:schemeClr val="dk2"/>
                </a:solidFill>
              </a:defRPr>
            </a:lvl2pPr>
            <a:lvl3pPr lvl="2" algn="r">
              <a:buNone/>
              <a:defRPr sz="1400">
                <a:solidFill>
                  <a:schemeClr val="dk2"/>
                </a:solidFill>
              </a:defRPr>
            </a:lvl3pPr>
            <a:lvl4pPr lvl="3" algn="r">
              <a:buNone/>
              <a:defRPr sz="1400">
                <a:solidFill>
                  <a:schemeClr val="dk2"/>
                </a:solidFill>
              </a:defRPr>
            </a:lvl4pPr>
            <a:lvl5pPr lvl="4" algn="r">
              <a:buNone/>
              <a:defRPr sz="1400">
                <a:solidFill>
                  <a:schemeClr val="dk2"/>
                </a:solidFill>
              </a:defRPr>
            </a:lvl5pPr>
            <a:lvl6pPr lvl="5" algn="r">
              <a:buNone/>
              <a:defRPr sz="1400">
                <a:solidFill>
                  <a:schemeClr val="dk2"/>
                </a:solidFill>
              </a:defRPr>
            </a:lvl6pPr>
            <a:lvl7pPr lvl="6" algn="r">
              <a:buNone/>
              <a:defRPr sz="1400">
                <a:solidFill>
                  <a:schemeClr val="dk2"/>
                </a:solidFill>
              </a:defRPr>
            </a:lvl7pPr>
            <a:lvl8pPr lvl="7" algn="r">
              <a:buNone/>
              <a:defRPr sz="1400">
                <a:solidFill>
                  <a:schemeClr val="dk2"/>
                </a:solidFill>
              </a:defRPr>
            </a:lvl8pPr>
            <a:lvl9pPr lvl="8" algn="r">
              <a:buNone/>
              <a:defRPr sz="14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3"/>
          <p:cNvSpPr txBox="1"/>
          <p:nvPr/>
        </p:nvSpPr>
        <p:spPr>
          <a:xfrm>
            <a:off x="263575" y="2004350"/>
            <a:ext cx="5571000" cy="128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500" b="1">
                <a:solidFill>
                  <a:srgbClr val="2A2B87"/>
                </a:solidFill>
              </a:rPr>
              <a:t>Poster Title:</a:t>
            </a:r>
            <a:endParaRPr sz="5500" b="1">
              <a:solidFill>
                <a:srgbClr val="2A2B87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800">
                <a:solidFill>
                  <a:srgbClr val="2A2B87"/>
                </a:solidFill>
              </a:rPr>
              <a:t>Subtitle</a:t>
            </a:r>
            <a:endParaRPr sz="3800">
              <a:solidFill>
                <a:srgbClr val="2A2B87"/>
              </a:solidFill>
            </a:endParaRPr>
          </a:p>
        </p:txBody>
      </p:sp>
      <p:sp>
        <p:nvSpPr>
          <p:cNvPr id="54" name="Google Shape;54;p13"/>
          <p:cNvSpPr>
            <a:spLocks noGrp="1"/>
          </p:cNvSpPr>
          <p:nvPr>
            <p:ph type="pic" idx="2"/>
          </p:nvPr>
        </p:nvSpPr>
        <p:spPr>
          <a:xfrm>
            <a:off x="7491625" y="1006325"/>
            <a:ext cx="3033000" cy="3033000"/>
          </a:xfrm>
          <a:prstGeom prst="ellipse">
            <a:avLst/>
          </a:prstGeom>
        </p:spPr>
      </p:sp>
      <p:sp>
        <p:nvSpPr>
          <p:cNvPr id="55" name="Google Shape;55;p13"/>
          <p:cNvSpPr txBox="1"/>
          <p:nvPr/>
        </p:nvSpPr>
        <p:spPr>
          <a:xfrm>
            <a:off x="7647475" y="4267925"/>
            <a:ext cx="2721300" cy="11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rgbClr val="2A2B87"/>
                </a:solidFill>
              </a:rPr>
              <a:t>PRESENTER</a:t>
            </a:r>
            <a:endParaRPr sz="2500" b="1">
              <a:solidFill>
                <a:srgbClr val="2A2B87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rgbClr val="2A2B87"/>
                </a:solidFill>
              </a:rPr>
              <a:t>NAME</a:t>
            </a:r>
            <a:endParaRPr sz="2500" b="1">
              <a:solidFill>
                <a:srgbClr val="2A2B87"/>
              </a:solidFill>
            </a:endParaRPr>
          </a:p>
        </p:txBody>
      </p:sp>
      <p:sp>
        <p:nvSpPr>
          <p:cNvPr id="56" name="Google Shape;56;p13"/>
          <p:cNvSpPr txBox="1"/>
          <p:nvPr/>
        </p:nvSpPr>
        <p:spPr>
          <a:xfrm>
            <a:off x="797575" y="5743700"/>
            <a:ext cx="5037000" cy="18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dirty="0">
                <a:solidFill>
                  <a:schemeClr val="dk1"/>
                </a:solidFill>
              </a:rPr>
              <a:t>Poster Session Name</a:t>
            </a:r>
            <a:endParaRPr sz="35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dirty="0">
                <a:solidFill>
                  <a:schemeClr val="dk1"/>
                </a:solidFill>
              </a:rPr>
              <a:t>Day, Month, Date, Year</a:t>
            </a:r>
            <a:endParaRPr sz="35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dirty="0">
                <a:solidFill>
                  <a:schemeClr val="dk1"/>
                </a:solidFill>
              </a:rPr>
              <a:t>0:00am-0:00am ET</a:t>
            </a:r>
            <a:endParaRPr sz="35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Custom</PresentationFormat>
  <Slides>1</Slides>
  <Notes>1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Simple Light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revision>3</cp:revision>
  <dcterms:modified xsi:type="dcterms:W3CDTF">2025-04-09T19:50:39Z</dcterms:modified>
</cp:coreProperties>
</file>