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287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747775"/>
          </p15:clr>
        </p15:guide>
        <p15:guide id="2" pos="32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9DD844-8B33-4D36-2F22-D8DADB595AA4}" v="4" dt="2025-04-09T19:50:22.2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240"/>
        <p:guide pos="32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7491625" y="1006325"/>
            <a:ext cx="3033000" cy="30330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50663" y="2212250"/>
            <a:ext cx="9585600" cy="39270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000"/>
              <a:buNone/>
              <a:defRPr sz="17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50663" y="6304450"/>
            <a:ext cx="9585600" cy="26016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87350" algn="ctr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50663" y="4301700"/>
            <a:ext cx="9585600" cy="1683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50663" y="2304950"/>
            <a:ext cx="9585600" cy="6832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50663" y="2304950"/>
            <a:ext cx="4500000" cy="6832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5436450" y="2304950"/>
            <a:ext cx="4500000" cy="6832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50663" y="1111200"/>
            <a:ext cx="3159000" cy="15114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50663" y="2779200"/>
            <a:ext cx="3159000" cy="63588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>
              <a:spcBef>
                <a:spcPts val="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>
              <a:spcBef>
                <a:spcPts val="0"/>
              </a:spcBef>
              <a:spcAft>
                <a:spcPts val="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551531" y="900300"/>
            <a:ext cx="7163700" cy="81816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1pPr>
            <a:lvl2pPr lvl="1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5143500" y="-250"/>
            <a:ext cx="51435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9525" tIns="129525" rIns="129525" bIns="1295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98688" y="2466350"/>
            <a:ext cx="4550700" cy="2964600"/>
          </a:xfrm>
          <a:prstGeom prst="rect">
            <a:avLst/>
          </a:prstGeom>
        </p:spPr>
        <p:txBody>
          <a:bodyPr spcFirstLastPara="1" wrap="square" lIns="129525" tIns="129525" rIns="129525" bIns="1295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98688" y="5606150"/>
            <a:ext cx="4550700" cy="2470200"/>
          </a:xfrm>
          <a:prstGeom prst="rect">
            <a:avLst/>
          </a:prstGeom>
        </p:spPr>
        <p:txBody>
          <a:bodyPr spcFirstLastPara="1" wrap="square" lIns="129525" tIns="129525" rIns="129525" bIns="1295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5556938" y="1448150"/>
            <a:ext cx="4316700" cy="7390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marL="457200" lvl="0" indent="-387350">
              <a:spcBef>
                <a:spcPts val="0"/>
              </a:spcBef>
              <a:spcAft>
                <a:spcPts val="0"/>
              </a:spcAft>
              <a:buSzPts val="2500"/>
              <a:buChar char="●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50663" y="8461150"/>
            <a:ext cx="6748800" cy="1210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50663" y="890050"/>
            <a:ext cx="95856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50663" y="2304950"/>
            <a:ext cx="95856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t" anchorCtr="0">
            <a:normAutofit/>
          </a:bodyPr>
          <a:lstStyle>
            <a:lvl1pPr marL="457200" lvl="0" indent="-387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Char char="●"/>
              <a:defRPr sz="2500">
                <a:solidFill>
                  <a:schemeClr val="dk2"/>
                </a:solidFill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○"/>
              <a:defRPr sz="2000">
                <a:solidFill>
                  <a:schemeClr val="dk2"/>
                </a:solidFill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 sz="2000">
                <a:solidFill>
                  <a:schemeClr val="dk2"/>
                </a:solidFill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●"/>
              <a:defRPr sz="2000">
                <a:solidFill>
                  <a:schemeClr val="dk2"/>
                </a:solidFill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○"/>
              <a:defRPr sz="2000">
                <a:solidFill>
                  <a:schemeClr val="dk2"/>
                </a:solidFill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 sz="2000">
                <a:solidFill>
                  <a:schemeClr val="dk2"/>
                </a:solidFill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●"/>
              <a:defRPr sz="2000">
                <a:solidFill>
                  <a:schemeClr val="dk2"/>
                </a:solidFill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○"/>
              <a:defRPr sz="2000">
                <a:solidFill>
                  <a:schemeClr val="dk2"/>
                </a:solidFill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Char char="■"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531515" y="9326434"/>
            <a:ext cx="61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9525" tIns="129525" rIns="129525" bIns="129525" anchor="ctr" anchorCtr="0">
            <a:normAutofit/>
          </a:bodyPr>
          <a:lstStyle>
            <a:lvl1pPr lvl="0" algn="r">
              <a:buNone/>
              <a:defRPr sz="1400">
                <a:solidFill>
                  <a:schemeClr val="dk2"/>
                </a:solidFill>
              </a:defRPr>
            </a:lvl1pPr>
            <a:lvl2pPr lvl="1" algn="r">
              <a:buNone/>
              <a:defRPr sz="1400">
                <a:solidFill>
                  <a:schemeClr val="dk2"/>
                </a:solidFill>
              </a:defRPr>
            </a:lvl2pPr>
            <a:lvl3pPr lvl="2" algn="r">
              <a:buNone/>
              <a:defRPr sz="1400">
                <a:solidFill>
                  <a:schemeClr val="dk2"/>
                </a:solidFill>
              </a:defRPr>
            </a:lvl3pPr>
            <a:lvl4pPr lvl="3" algn="r">
              <a:buNone/>
              <a:defRPr sz="1400">
                <a:solidFill>
                  <a:schemeClr val="dk2"/>
                </a:solidFill>
              </a:defRPr>
            </a:lvl4pPr>
            <a:lvl5pPr lvl="4" algn="r">
              <a:buNone/>
              <a:defRPr sz="1400">
                <a:solidFill>
                  <a:schemeClr val="dk2"/>
                </a:solidFill>
              </a:defRPr>
            </a:lvl5pPr>
            <a:lvl6pPr lvl="5" algn="r">
              <a:buNone/>
              <a:defRPr sz="1400">
                <a:solidFill>
                  <a:schemeClr val="dk2"/>
                </a:solidFill>
              </a:defRPr>
            </a:lvl6pPr>
            <a:lvl7pPr lvl="6" algn="r">
              <a:buNone/>
              <a:defRPr sz="1400">
                <a:solidFill>
                  <a:schemeClr val="dk2"/>
                </a:solidFill>
              </a:defRPr>
            </a:lvl7pPr>
            <a:lvl8pPr lvl="7" algn="r">
              <a:buNone/>
              <a:defRPr sz="1400">
                <a:solidFill>
                  <a:schemeClr val="dk2"/>
                </a:solidFill>
              </a:defRPr>
            </a:lvl8pPr>
            <a:lvl9pPr lvl="8" algn="r">
              <a:buNone/>
              <a:defRPr sz="14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/>
        </p:nvSpPr>
        <p:spPr>
          <a:xfrm>
            <a:off x="530575" y="2004350"/>
            <a:ext cx="5571000" cy="12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b="1">
                <a:solidFill>
                  <a:srgbClr val="2A2B87"/>
                </a:solidFill>
              </a:rPr>
              <a:t>Program Title:</a:t>
            </a:r>
            <a:endParaRPr sz="5500" b="1">
              <a:solidFill>
                <a:srgbClr val="2A2B8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rgbClr val="2A2B87"/>
                </a:solidFill>
              </a:rPr>
              <a:t>Subtitle</a:t>
            </a:r>
            <a:endParaRPr sz="3800">
              <a:solidFill>
                <a:srgbClr val="2A2B87"/>
              </a:solidFill>
            </a:endParaRPr>
          </a:p>
        </p:txBody>
      </p:sp>
      <p:sp>
        <p:nvSpPr>
          <p:cNvPr id="54" name="Google Shape;54;p13"/>
          <p:cNvSpPr>
            <a:spLocks noGrp="1"/>
          </p:cNvSpPr>
          <p:nvPr>
            <p:ph type="pic" idx="2"/>
          </p:nvPr>
        </p:nvSpPr>
        <p:spPr>
          <a:xfrm>
            <a:off x="7491625" y="1006325"/>
            <a:ext cx="3033000" cy="3033000"/>
          </a:xfrm>
          <a:prstGeom prst="ellipse">
            <a:avLst/>
          </a:prstGeom>
        </p:spPr>
      </p:sp>
      <p:sp>
        <p:nvSpPr>
          <p:cNvPr id="55" name="Google Shape;55;p13"/>
          <p:cNvSpPr txBox="1"/>
          <p:nvPr/>
        </p:nvSpPr>
        <p:spPr>
          <a:xfrm>
            <a:off x="7647475" y="4267925"/>
            <a:ext cx="2721300" cy="11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2A2B87"/>
                </a:solidFill>
              </a:rPr>
              <a:t>PRESENTER</a:t>
            </a:r>
            <a:endParaRPr sz="2500" b="1">
              <a:solidFill>
                <a:srgbClr val="2A2B87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2A2B87"/>
                </a:solidFill>
              </a:rPr>
              <a:t>NAME</a:t>
            </a:r>
            <a:endParaRPr sz="2500" b="1">
              <a:solidFill>
                <a:srgbClr val="2A2B87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064675" y="5982550"/>
            <a:ext cx="5037000" cy="11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dk1"/>
                </a:solidFill>
              </a:rPr>
              <a:t>Day, Month, Date, Year</a:t>
            </a:r>
            <a:endParaRPr sz="35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dk1"/>
                </a:solidFill>
              </a:rPr>
              <a:t>0:00am-0:00am ET</a:t>
            </a:r>
            <a:endParaRPr sz="35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5</cp:revision>
  <dcterms:modified xsi:type="dcterms:W3CDTF">2025-04-09T19:50:45Z</dcterms:modified>
</cp:coreProperties>
</file>