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3"/>
  </p:notesMasterIdLst>
  <p:sldIdLst>
    <p:sldId id="256" r:id="rId2"/>
  </p:sldIdLst>
  <p:sldSz cx="11430000" cy="600075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90">
          <p15:clr>
            <a:srgbClr val="747775"/>
          </p15:clr>
        </p15:guide>
        <p15:guide id="2" pos="360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208ABF-4E6B-1AA1-7A2F-B712F6DF8C38}" v="22" dt="2025-04-08T16:02:50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890"/>
        <p:guide pos="360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lory Smith" userId="S::msmith@ala.org::3aa3ad61-b463-4832-94eb-801d7548c1bd" providerId="AD" clId="Web-{13208ABF-4E6B-1AA1-7A2F-B712F6DF8C38}"/>
    <pc:docChg chg="modSld">
      <pc:chgData name="Mallory Smith" userId="S::msmith@ala.org::3aa3ad61-b463-4832-94eb-801d7548c1bd" providerId="AD" clId="Web-{13208ABF-4E6B-1AA1-7A2F-B712F6DF8C38}" dt="2025-04-08T16:02:50.279" v="20" actId="1076"/>
      <pc:docMkLst>
        <pc:docMk/>
      </pc:docMkLst>
      <pc:sldChg chg="modSp">
        <pc:chgData name="Mallory Smith" userId="S::msmith@ala.org::3aa3ad61-b463-4832-94eb-801d7548c1bd" providerId="AD" clId="Web-{13208ABF-4E6B-1AA1-7A2F-B712F6DF8C38}" dt="2025-04-08T16:02:50.279" v="20" actId="1076"/>
        <pc:sldMkLst>
          <pc:docMk/>
          <pc:sldMk cId="0" sldId="256"/>
        </pc:sldMkLst>
        <pc:spChg chg="mod">
          <ac:chgData name="Mallory Smith" userId="S::msmith@ala.org::3aa3ad61-b463-4832-94eb-801d7548c1bd" providerId="AD" clId="Web-{13208ABF-4E6B-1AA1-7A2F-B712F6DF8C38}" dt="2025-04-08T16:02:50.279" v="20" actId="1076"/>
          <ac:spMkLst>
            <pc:docMk/>
            <pc:sldMk cId="0" sldId="256"/>
            <ac:spMk id="52" creationId="{00000000-0000-0000-0000-000000000000}"/>
          </ac:spMkLst>
        </pc:spChg>
        <pc:spChg chg="mod">
          <ac:chgData name="Mallory Smith" userId="S::msmith@ala.org::3aa3ad61-b463-4832-94eb-801d7548c1bd" providerId="AD" clId="Web-{13208ABF-4E6B-1AA1-7A2F-B712F6DF8C38}" dt="2025-04-08T16:01:08.787" v="2" actId="1076"/>
          <ac:spMkLst>
            <pc:docMk/>
            <pc:sldMk cId="0" sldId="256"/>
            <ac:spMk id="5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63583" y="685800"/>
            <a:ext cx="6531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3513" y="685800"/>
            <a:ext cx="65309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6744200" y="1245750"/>
            <a:ext cx="2392200" cy="23922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50800" y="1150975"/>
            <a:ext cx="4847400" cy="11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50" tIns="111750" rIns="111750" bIns="111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B2B87"/>
              </a:buClr>
              <a:buSzPts val="5400"/>
              <a:buNone/>
              <a:defRPr sz="5400">
                <a:solidFill>
                  <a:srgbClr val="2B2B8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89625" y="1344554"/>
            <a:ext cx="10650600" cy="39858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89625" y="1344554"/>
            <a:ext cx="4999800" cy="39858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2"/>
          </p:nvPr>
        </p:nvSpPr>
        <p:spPr>
          <a:xfrm>
            <a:off x="6040500" y="1344554"/>
            <a:ext cx="4999800" cy="39858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89625" y="648200"/>
            <a:ext cx="3510000" cy="881700"/>
          </a:xfrm>
          <a:prstGeom prst="rect">
            <a:avLst/>
          </a:prstGeom>
        </p:spPr>
        <p:txBody>
          <a:bodyPr spcFirstLastPara="1" wrap="square" lIns="111750" tIns="111750" rIns="111750" bIns="1117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389625" y="1621200"/>
            <a:ext cx="3510000" cy="37092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612813" y="525175"/>
            <a:ext cx="7959900" cy="47727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/>
          <p:nvPr/>
        </p:nvSpPr>
        <p:spPr>
          <a:xfrm>
            <a:off x="5715000" y="-146"/>
            <a:ext cx="5715000" cy="600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1750" tIns="111750" rIns="111750" bIns="111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31875" y="1438704"/>
            <a:ext cx="5056500" cy="1729500"/>
          </a:xfrm>
          <a:prstGeom prst="rect">
            <a:avLst/>
          </a:prstGeom>
        </p:spPr>
        <p:txBody>
          <a:bodyPr spcFirstLastPara="1" wrap="square" lIns="111750" tIns="111750" rIns="111750" bIns="111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ubTitle" idx="1"/>
          </p:nvPr>
        </p:nvSpPr>
        <p:spPr>
          <a:xfrm>
            <a:off x="331875" y="3270254"/>
            <a:ext cx="5056500" cy="14409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4375" y="844754"/>
            <a:ext cx="4796400" cy="43110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389625" y="4935671"/>
            <a:ext cx="7498500" cy="7059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title" hasCustomPrompt="1"/>
          </p:nvPr>
        </p:nvSpPr>
        <p:spPr>
          <a:xfrm>
            <a:off x="389625" y="1290479"/>
            <a:ext cx="10650600" cy="2290800"/>
          </a:xfrm>
          <a:prstGeom prst="rect">
            <a:avLst/>
          </a:prstGeom>
        </p:spPr>
        <p:txBody>
          <a:bodyPr spcFirstLastPara="1" wrap="square" lIns="111750" tIns="111750" rIns="111750" bIns="111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9pPr>
          </a:lstStyle>
          <a:p>
            <a:r>
              <a:t>xx%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89625" y="3677596"/>
            <a:ext cx="10650600" cy="15177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50" tIns="111750" rIns="111750" bIns="111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9625" y="1344554"/>
            <a:ext cx="10650600" cy="39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50" tIns="111750" rIns="111750" bIns="11175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50" tIns="111750" rIns="111750" bIns="111750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>
            <a:spLocks noGrp="1"/>
          </p:cNvSpPr>
          <p:nvPr>
            <p:ph type="pic" idx="2"/>
          </p:nvPr>
        </p:nvSpPr>
        <p:spPr>
          <a:xfrm>
            <a:off x="6717750" y="1216925"/>
            <a:ext cx="2408400" cy="2408400"/>
          </a:xfrm>
          <a:prstGeom prst="ellipse">
            <a:avLst/>
          </a:prstGeom>
        </p:spPr>
      </p:sp>
      <p:sp>
        <p:nvSpPr>
          <p:cNvPr id="52" name="Google Shape;52;p12"/>
          <p:cNvSpPr txBox="1"/>
          <p:nvPr/>
        </p:nvSpPr>
        <p:spPr>
          <a:xfrm>
            <a:off x="6997875" y="3659664"/>
            <a:ext cx="1856738" cy="6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2000" b="1">
                <a:solidFill>
                  <a:srgbClr val="2B2B87"/>
                </a:solidFill>
              </a:rPr>
              <a:t>PRESENTER</a:t>
            </a:r>
            <a:endParaRPr lang="en-US"/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2B2B87"/>
                </a:solidFill>
              </a:rPr>
              <a:t>NAME</a:t>
            </a:r>
          </a:p>
        </p:txBody>
      </p:sp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286500" y="1150975"/>
            <a:ext cx="5352300" cy="1185000"/>
          </a:xfrm>
          <a:prstGeom prst="rect">
            <a:avLst/>
          </a:prstGeom>
        </p:spPr>
        <p:txBody>
          <a:bodyPr spcFirstLastPara="1" wrap="square" lIns="111750" tIns="111750" rIns="111750" bIns="11175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6000" b="1"/>
              <a:t>Poster Title:</a:t>
            </a:r>
            <a:endParaRPr sz="6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" sz="4200"/>
              <a:t>Subtitle</a:t>
            </a:r>
            <a:endParaRPr sz="4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b="1"/>
          </a:p>
        </p:txBody>
      </p:sp>
      <p:sp>
        <p:nvSpPr>
          <p:cNvPr id="54" name="Google Shape;54;p12"/>
          <p:cNvSpPr txBox="1"/>
          <p:nvPr/>
        </p:nvSpPr>
        <p:spPr>
          <a:xfrm>
            <a:off x="811700" y="4226404"/>
            <a:ext cx="4571514" cy="145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Poster Session Name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Day, Month, Date, Year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0:00am-0:00am ET</a:t>
            </a:r>
            <a:endParaRPr sz="2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Poster Title: Subtitle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6</cp:revision>
  <dcterms:modified xsi:type="dcterms:W3CDTF">2025-04-08T16:02:50Z</dcterms:modified>
</cp:coreProperties>
</file>