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8" r:id="rId4"/>
  </p:sldMasterIdLst>
  <p:notesMasterIdLst>
    <p:notesMasterId r:id="rId5"/>
  </p:notesMasterIdLst>
  <p:sldIdLst>
    <p:sldId id="256" r:id="rId6"/>
  </p:sldIdLst>
  <p:sldSz cy="6000750" cx="11430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890">
          <p15:clr>
            <a:srgbClr val="747775"/>
          </p15:clr>
        </p15:guide>
        <p15:guide id="2" pos="360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890" orient="horz"/>
        <p:guide pos="360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63583" y="685800"/>
            <a:ext cx="6531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:notes"/>
          <p:cNvSpPr/>
          <p:nvPr>
            <p:ph idx="2" type="sldImg"/>
          </p:nvPr>
        </p:nvSpPr>
        <p:spPr>
          <a:xfrm>
            <a:off x="163583" y="685800"/>
            <a:ext cx="6531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" name="Google Shape;49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10590572" y="5440420"/>
            <a:ext cx="685800" cy="459300"/>
          </a:xfrm>
          <a:prstGeom prst="rect">
            <a:avLst/>
          </a:prstGeom>
        </p:spPr>
        <p:txBody>
          <a:bodyPr anchorCtr="0" anchor="ctr" bIns="111750" lIns="111750" spcFirstLastPara="1" rIns="111750" wrap="square" tIns="11175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1" name="Google Shape;11;p2"/>
          <p:cNvSpPr/>
          <p:nvPr>
            <p:ph idx="2" type="pic"/>
          </p:nvPr>
        </p:nvSpPr>
        <p:spPr>
          <a:xfrm>
            <a:off x="8768100" y="265550"/>
            <a:ext cx="2392200" cy="2392200"/>
          </a:xfrm>
          <a:prstGeom prst="ellipse">
            <a:avLst/>
          </a:prstGeom>
          <a:noFill/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" name="Google Shape;12;p2"/>
          <p:cNvSpPr txBox="1"/>
          <p:nvPr>
            <p:ph type="title"/>
          </p:nvPr>
        </p:nvSpPr>
        <p:spPr>
          <a:xfrm>
            <a:off x="150800" y="1150975"/>
            <a:ext cx="4847400" cy="11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111750" lIns="111750" spcFirstLastPara="1" rIns="111750" wrap="square" tIns="11175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2B2B87"/>
              </a:buClr>
              <a:buSzPts val="5400"/>
              <a:buNone/>
              <a:defRPr sz="5400">
                <a:solidFill>
                  <a:srgbClr val="2B2B87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1"/>
          <p:cNvSpPr txBox="1"/>
          <p:nvPr>
            <p:ph idx="12" type="sldNum"/>
          </p:nvPr>
        </p:nvSpPr>
        <p:spPr>
          <a:xfrm>
            <a:off x="10590572" y="5440420"/>
            <a:ext cx="685800" cy="459300"/>
          </a:xfrm>
          <a:prstGeom prst="rect">
            <a:avLst/>
          </a:prstGeom>
        </p:spPr>
        <p:txBody>
          <a:bodyPr anchorCtr="0" anchor="ctr" bIns="111750" lIns="111750" spcFirstLastPara="1" rIns="111750" wrap="square" tIns="11175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89625" y="519196"/>
            <a:ext cx="10650600" cy="668100"/>
          </a:xfrm>
          <a:prstGeom prst="rect">
            <a:avLst/>
          </a:prstGeom>
        </p:spPr>
        <p:txBody>
          <a:bodyPr anchorCtr="0" anchor="t" bIns="111750" lIns="111750" spcFirstLastPara="1" rIns="111750" wrap="square" tIns="11175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/>
        </p:txBody>
      </p:sp>
      <p:sp>
        <p:nvSpPr>
          <p:cNvPr id="15" name="Google Shape;15;p3"/>
          <p:cNvSpPr txBox="1"/>
          <p:nvPr>
            <p:ph idx="1" type="body"/>
          </p:nvPr>
        </p:nvSpPr>
        <p:spPr>
          <a:xfrm>
            <a:off x="389625" y="1344554"/>
            <a:ext cx="10650600" cy="3985800"/>
          </a:xfrm>
          <a:prstGeom prst="rect">
            <a:avLst/>
          </a:prstGeom>
        </p:spPr>
        <p:txBody>
          <a:bodyPr anchorCtr="0" anchor="t" bIns="111750" lIns="111750" spcFirstLastPara="1" rIns="111750" wrap="square" tIns="111750">
            <a:normAutofit/>
          </a:bodyPr>
          <a:lstStyle>
            <a:lvl1pPr indent="-368300" lvl="0" marL="45720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indent="-336550" lvl="1" marL="914400"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2pPr>
            <a:lvl3pPr indent="-336550" lvl="2" marL="1371600"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3pPr>
            <a:lvl4pPr indent="-336550" lvl="3" marL="1828800"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4pPr>
            <a:lvl5pPr indent="-336550" lvl="4" marL="2286000"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5pPr>
            <a:lvl6pPr indent="-336550" lvl="5" marL="2743200"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6pPr>
            <a:lvl7pPr indent="-336550" lvl="6" marL="3200400"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7pPr>
            <a:lvl8pPr indent="-336550" lvl="7" marL="3657600"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8pPr>
            <a:lvl9pPr indent="-336550" lvl="8" marL="4114800"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10590572" y="5440420"/>
            <a:ext cx="685800" cy="459300"/>
          </a:xfrm>
          <a:prstGeom prst="rect">
            <a:avLst/>
          </a:prstGeom>
        </p:spPr>
        <p:txBody>
          <a:bodyPr anchorCtr="0" anchor="ctr" bIns="111750" lIns="111750" spcFirstLastPara="1" rIns="111750" wrap="square" tIns="11175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389625" y="519196"/>
            <a:ext cx="10650600" cy="668100"/>
          </a:xfrm>
          <a:prstGeom prst="rect">
            <a:avLst/>
          </a:prstGeom>
        </p:spPr>
        <p:txBody>
          <a:bodyPr anchorCtr="0" anchor="t" bIns="111750" lIns="111750" spcFirstLastPara="1" rIns="111750" wrap="square" tIns="11175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389625" y="1344554"/>
            <a:ext cx="4999800" cy="3985800"/>
          </a:xfrm>
          <a:prstGeom prst="rect">
            <a:avLst/>
          </a:prstGeom>
        </p:spPr>
        <p:txBody>
          <a:bodyPr anchorCtr="0" anchor="t" bIns="111750" lIns="111750" spcFirstLastPara="1" rIns="111750" wrap="square" tIns="111750">
            <a:normAutofit/>
          </a:bodyPr>
          <a:lstStyle>
            <a:lvl1pPr indent="-336550" lvl="0" marL="45720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1pPr>
            <a:lvl2pPr indent="-323850" lvl="1" marL="91440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indent="-323850" lvl="2" marL="137160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indent="-323850" lvl="3" marL="182880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indent="-323850" lvl="4" marL="228600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indent="-323850" lvl="5" marL="274320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indent="-323850" lvl="6" marL="320040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indent="-323850" lvl="7" marL="365760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indent="-323850" lvl="8" marL="411480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/>
        </p:txBody>
      </p:sp>
      <p:sp>
        <p:nvSpPr>
          <p:cNvPr id="20" name="Google Shape;20;p4"/>
          <p:cNvSpPr txBox="1"/>
          <p:nvPr>
            <p:ph idx="2" type="body"/>
          </p:nvPr>
        </p:nvSpPr>
        <p:spPr>
          <a:xfrm>
            <a:off x="6040500" y="1344554"/>
            <a:ext cx="4999800" cy="3985800"/>
          </a:xfrm>
          <a:prstGeom prst="rect">
            <a:avLst/>
          </a:prstGeom>
        </p:spPr>
        <p:txBody>
          <a:bodyPr anchorCtr="0" anchor="t" bIns="111750" lIns="111750" spcFirstLastPara="1" rIns="111750" wrap="square" tIns="111750">
            <a:normAutofit/>
          </a:bodyPr>
          <a:lstStyle>
            <a:lvl1pPr indent="-336550" lvl="0" marL="45720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1pPr>
            <a:lvl2pPr indent="-323850" lvl="1" marL="91440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indent="-323850" lvl="2" marL="137160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indent="-323850" lvl="3" marL="182880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indent="-323850" lvl="4" marL="228600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indent="-323850" lvl="5" marL="274320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indent="-323850" lvl="6" marL="320040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indent="-323850" lvl="7" marL="365760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indent="-323850" lvl="8" marL="411480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/>
        </p:txBody>
      </p:sp>
      <p:sp>
        <p:nvSpPr>
          <p:cNvPr id="21" name="Google Shape;21;p4"/>
          <p:cNvSpPr txBox="1"/>
          <p:nvPr>
            <p:ph idx="12" type="sldNum"/>
          </p:nvPr>
        </p:nvSpPr>
        <p:spPr>
          <a:xfrm>
            <a:off x="10590572" y="5440420"/>
            <a:ext cx="685800" cy="459300"/>
          </a:xfrm>
          <a:prstGeom prst="rect">
            <a:avLst/>
          </a:prstGeom>
        </p:spPr>
        <p:txBody>
          <a:bodyPr anchorCtr="0" anchor="ctr" bIns="111750" lIns="111750" spcFirstLastPara="1" rIns="111750" wrap="square" tIns="11175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/>
          <p:nvPr>
            <p:ph type="title"/>
          </p:nvPr>
        </p:nvSpPr>
        <p:spPr>
          <a:xfrm>
            <a:off x="389625" y="519196"/>
            <a:ext cx="10650600" cy="668100"/>
          </a:xfrm>
          <a:prstGeom prst="rect">
            <a:avLst/>
          </a:prstGeom>
        </p:spPr>
        <p:txBody>
          <a:bodyPr anchorCtr="0" anchor="t" bIns="111750" lIns="111750" spcFirstLastPara="1" rIns="111750" wrap="square" tIns="11175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10590572" y="5440420"/>
            <a:ext cx="685800" cy="459300"/>
          </a:xfrm>
          <a:prstGeom prst="rect">
            <a:avLst/>
          </a:prstGeom>
        </p:spPr>
        <p:txBody>
          <a:bodyPr anchorCtr="0" anchor="ctr" bIns="111750" lIns="111750" spcFirstLastPara="1" rIns="111750" wrap="square" tIns="11175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89625" y="648200"/>
            <a:ext cx="3510000" cy="881700"/>
          </a:xfrm>
          <a:prstGeom prst="rect">
            <a:avLst/>
          </a:prstGeom>
        </p:spPr>
        <p:txBody>
          <a:bodyPr anchorCtr="0" anchor="b" bIns="111750" lIns="111750" spcFirstLastPara="1" rIns="111750" wrap="square" tIns="11175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1pPr>
            <a:lvl2pPr lvl="1"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2pPr>
            <a:lvl3pPr lvl="2"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3pPr>
            <a:lvl4pPr lvl="3"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4pPr>
            <a:lvl5pPr lvl="4"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5pPr>
            <a:lvl6pPr lvl="5"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6pPr>
            <a:lvl7pPr lvl="6"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7pPr>
            <a:lvl8pPr lvl="7"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8pPr>
            <a:lvl9pPr lvl="8"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9pPr>
          </a:lstStyle>
          <a:p/>
        </p:txBody>
      </p:sp>
      <p:sp>
        <p:nvSpPr>
          <p:cNvPr id="27" name="Google Shape;27;p6"/>
          <p:cNvSpPr txBox="1"/>
          <p:nvPr>
            <p:ph idx="1" type="body"/>
          </p:nvPr>
        </p:nvSpPr>
        <p:spPr>
          <a:xfrm>
            <a:off x="389625" y="1621200"/>
            <a:ext cx="3510000" cy="3709200"/>
          </a:xfrm>
          <a:prstGeom prst="rect">
            <a:avLst/>
          </a:prstGeom>
        </p:spPr>
        <p:txBody>
          <a:bodyPr anchorCtr="0" anchor="t" bIns="111750" lIns="111750" spcFirstLastPara="1" rIns="111750" wrap="square" tIns="111750">
            <a:normAutofit/>
          </a:bodyPr>
          <a:lstStyle>
            <a:lvl1pPr indent="-323850" lvl="0" marL="45720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1pPr>
            <a:lvl2pPr indent="-323850" lvl="1" marL="91440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indent="-323850" lvl="2" marL="137160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indent="-323850" lvl="3" marL="182880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indent="-323850" lvl="4" marL="228600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indent="-323850" lvl="5" marL="274320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indent="-323850" lvl="6" marL="320040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indent="-323850" lvl="7" marL="365760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indent="-323850" lvl="8" marL="411480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/>
        </p:txBody>
      </p:sp>
      <p:sp>
        <p:nvSpPr>
          <p:cNvPr id="28" name="Google Shape;28;p6"/>
          <p:cNvSpPr txBox="1"/>
          <p:nvPr>
            <p:ph idx="12" type="sldNum"/>
          </p:nvPr>
        </p:nvSpPr>
        <p:spPr>
          <a:xfrm>
            <a:off x="10590572" y="5440420"/>
            <a:ext cx="685800" cy="459300"/>
          </a:xfrm>
          <a:prstGeom prst="rect">
            <a:avLst/>
          </a:prstGeom>
        </p:spPr>
        <p:txBody>
          <a:bodyPr anchorCtr="0" anchor="ctr" bIns="111750" lIns="111750" spcFirstLastPara="1" rIns="111750" wrap="square" tIns="11175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/>
          <p:nvPr>
            <p:ph type="title"/>
          </p:nvPr>
        </p:nvSpPr>
        <p:spPr>
          <a:xfrm>
            <a:off x="612813" y="525175"/>
            <a:ext cx="7959900" cy="4772700"/>
          </a:xfrm>
          <a:prstGeom prst="rect">
            <a:avLst/>
          </a:prstGeom>
        </p:spPr>
        <p:txBody>
          <a:bodyPr anchorCtr="0" anchor="ctr" bIns="111750" lIns="111750" spcFirstLastPara="1" rIns="111750" wrap="square" tIns="11175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1pPr>
            <a:lvl2pPr lvl="1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2pPr>
            <a:lvl3pPr lvl="2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3pPr>
            <a:lvl4pPr lvl="3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4pPr>
            <a:lvl5pPr lvl="4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5pPr>
            <a:lvl6pPr lvl="5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6pPr>
            <a:lvl7pPr lvl="6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7pPr>
            <a:lvl8pPr lvl="7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8pPr>
            <a:lvl9pPr lvl="8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10590572" y="5440420"/>
            <a:ext cx="685800" cy="459300"/>
          </a:xfrm>
          <a:prstGeom prst="rect">
            <a:avLst/>
          </a:prstGeom>
        </p:spPr>
        <p:txBody>
          <a:bodyPr anchorCtr="0" anchor="ctr" bIns="111750" lIns="111750" spcFirstLastPara="1" rIns="111750" wrap="square" tIns="11175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/>
          <p:nvPr/>
        </p:nvSpPr>
        <p:spPr>
          <a:xfrm>
            <a:off x="5715000" y="-146"/>
            <a:ext cx="5715000" cy="6000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111750" lIns="111750" spcFirstLastPara="1" rIns="111750" wrap="square" tIns="1117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" name="Google Shape;34;p8"/>
          <p:cNvSpPr txBox="1"/>
          <p:nvPr>
            <p:ph type="title"/>
          </p:nvPr>
        </p:nvSpPr>
        <p:spPr>
          <a:xfrm>
            <a:off x="331875" y="1438704"/>
            <a:ext cx="5056500" cy="1729500"/>
          </a:xfrm>
          <a:prstGeom prst="rect">
            <a:avLst/>
          </a:prstGeom>
        </p:spPr>
        <p:txBody>
          <a:bodyPr anchorCtr="0" anchor="b" bIns="111750" lIns="111750" spcFirstLastPara="1" rIns="111750" wrap="square" tIns="1117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100"/>
              <a:buNone/>
              <a:defRPr sz="5100"/>
            </a:lvl1pPr>
            <a:lvl2pPr lvl="1" algn="ctr">
              <a:spcBef>
                <a:spcPts val="0"/>
              </a:spcBef>
              <a:spcAft>
                <a:spcPts val="0"/>
              </a:spcAft>
              <a:buSzPts val="5100"/>
              <a:buNone/>
              <a:defRPr sz="5100"/>
            </a:lvl2pPr>
            <a:lvl3pPr lvl="2" algn="ctr">
              <a:spcBef>
                <a:spcPts val="0"/>
              </a:spcBef>
              <a:spcAft>
                <a:spcPts val="0"/>
              </a:spcAft>
              <a:buSzPts val="5100"/>
              <a:buNone/>
              <a:defRPr sz="5100"/>
            </a:lvl3pPr>
            <a:lvl4pPr lvl="3" algn="ctr">
              <a:spcBef>
                <a:spcPts val="0"/>
              </a:spcBef>
              <a:spcAft>
                <a:spcPts val="0"/>
              </a:spcAft>
              <a:buSzPts val="5100"/>
              <a:buNone/>
              <a:defRPr sz="5100"/>
            </a:lvl4pPr>
            <a:lvl5pPr lvl="4" algn="ctr">
              <a:spcBef>
                <a:spcPts val="0"/>
              </a:spcBef>
              <a:spcAft>
                <a:spcPts val="0"/>
              </a:spcAft>
              <a:buSzPts val="5100"/>
              <a:buNone/>
              <a:defRPr sz="5100"/>
            </a:lvl5pPr>
            <a:lvl6pPr lvl="5" algn="ctr">
              <a:spcBef>
                <a:spcPts val="0"/>
              </a:spcBef>
              <a:spcAft>
                <a:spcPts val="0"/>
              </a:spcAft>
              <a:buSzPts val="5100"/>
              <a:buNone/>
              <a:defRPr sz="5100"/>
            </a:lvl6pPr>
            <a:lvl7pPr lvl="6" algn="ctr">
              <a:spcBef>
                <a:spcPts val="0"/>
              </a:spcBef>
              <a:spcAft>
                <a:spcPts val="0"/>
              </a:spcAft>
              <a:buSzPts val="5100"/>
              <a:buNone/>
              <a:defRPr sz="5100"/>
            </a:lvl7pPr>
            <a:lvl8pPr lvl="7" algn="ctr">
              <a:spcBef>
                <a:spcPts val="0"/>
              </a:spcBef>
              <a:spcAft>
                <a:spcPts val="0"/>
              </a:spcAft>
              <a:buSzPts val="5100"/>
              <a:buNone/>
              <a:defRPr sz="5100"/>
            </a:lvl8pPr>
            <a:lvl9pPr lvl="8" algn="ctr">
              <a:spcBef>
                <a:spcPts val="0"/>
              </a:spcBef>
              <a:spcAft>
                <a:spcPts val="0"/>
              </a:spcAft>
              <a:buSzPts val="5100"/>
              <a:buNone/>
              <a:defRPr sz="5100"/>
            </a:lvl9pPr>
          </a:lstStyle>
          <a:p/>
        </p:txBody>
      </p:sp>
      <p:sp>
        <p:nvSpPr>
          <p:cNvPr id="35" name="Google Shape;35;p8"/>
          <p:cNvSpPr txBox="1"/>
          <p:nvPr>
            <p:ph idx="1" type="subTitle"/>
          </p:nvPr>
        </p:nvSpPr>
        <p:spPr>
          <a:xfrm>
            <a:off x="331875" y="3270254"/>
            <a:ext cx="5056500" cy="1440900"/>
          </a:xfrm>
          <a:prstGeom prst="rect">
            <a:avLst/>
          </a:prstGeom>
        </p:spPr>
        <p:txBody>
          <a:bodyPr anchorCtr="0" anchor="t" bIns="111750" lIns="111750" spcFirstLastPara="1" rIns="111750" wrap="square" tIns="11175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36" name="Google Shape;36;p8"/>
          <p:cNvSpPr txBox="1"/>
          <p:nvPr>
            <p:ph idx="2" type="body"/>
          </p:nvPr>
        </p:nvSpPr>
        <p:spPr>
          <a:xfrm>
            <a:off x="6174375" y="844754"/>
            <a:ext cx="4796400" cy="4311000"/>
          </a:xfrm>
          <a:prstGeom prst="rect">
            <a:avLst/>
          </a:prstGeom>
        </p:spPr>
        <p:txBody>
          <a:bodyPr anchorCtr="0" anchor="ctr" bIns="111750" lIns="111750" spcFirstLastPara="1" rIns="111750" wrap="square" tIns="111750">
            <a:normAutofit/>
          </a:bodyPr>
          <a:lstStyle>
            <a:lvl1pPr indent="-368300" lvl="0" marL="45720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indent="-336550" lvl="1" marL="914400"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2pPr>
            <a:lvl3pPr indent="-336550" lvl="2" marL="1371600"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3pPr>
            <a:lvl4pPr indent="-336550" lvl="3" marL="1828800"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4pPr>
            <a:lvl5pPr indent="-336550" lvl="4" marL="2286000"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5pPr>
            <a:lvl6pPr indent="-336550" lvl="5" marL="2743200"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6pPr>
            <a:lvl7pPr indent="-336550" lvl="6" marL="3200400"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7pPr>
            <a:lvl8pPr indent="-336550" lvl="7" marL="3657600"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8pPr>
            <a:lvl9pPr indent="-336550" lvl="8" marL="4114800"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9pPr>
          </a:lstStyle>
          <a:p/>
        </p:txBody>
      </p:sp>
      <p:sp>
        <p:nvSpPr>
          <p:cNvPr id="37" name="Google Shape;37;p8"/>
          <p:cNvSpPr txBox="1"/>
          <p:nvPr>
            <p:ph idx="12" type="sldNum"/>
          </p:nvPr>
        </p:nvSpPr>
        <p:spPr>
          <a:xfrm>
            <a:off x="10590572" y="5440420"/>
            <a:ext cx="685800" cy="459300"/>
          </a:xfrm>
          <a:prstGeom prst="rect">
            <a:avLst/>
          </a:prstGeom>
        </p:spPr>
        <p:txBody>
          <a:bodyPr anchorCtr="0" anchor="ctr" bIns="111750" lIns="111750" spcFirstLastPara="1" rIns="111750" wrap="square" tIns="11175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 txBox="1"/>
          <p:nvPr>
            <p:ph idx="1" type="body"/>
          </p:nvPr>
        </p:nvSpPr>
        <p:spPr>
          <a:xfrm>
            <a:off x="389625" y="4935671"/>
            <a:ext cx="7498500" cy="705900"/>
          </a:xfrm>
          <a:prstGeom prst="rect">
            <a:avLst/>
          </a:prstGeom>
        </p:spPr>
        <p:txBody>
          <a:bodyPr anchorCtr="0" anchor="ctr" bIns="111750" lIns="111750" spcFirstLastPara="1" rIns="111750" wrap="square" tIns="111750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1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10590572" y="5440420"/>
            <a:ext cx="685800" cy="459300"/>
          </a:xfrm>
          <a:prstGeom prst="rect">
            <a:avLst/>
          </a:prstGeom>
        </p:spPr>
        <p:txBody>
          <a:bodyPr anchorCtr="0" anchor="ctr" bIns="111750" lIns="111750" spcFirstLastPara="1" rIns="111750" wrap="square" tIns="11175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hasCustomPrompt="1" type="title"/>
          </p:nvPr>
        </p:nvSpPr>
        <p:spPr>
          <a:xfrm>
            <a:off x="389625" y="1290479"/>
            <a:ext cx="10650600" cy="2290800"/>
          </a:xfrm>
          <a:prstGeom prst="rect">
            <a:avLst/>
          </a:prstGeom>
        </p:spPr>
        <p:txBody>
          <a:bodyPr anchorCtr="0" anchor="b" bIns="111750" lIns="111750" spcFirstLastPara="1" rIns="111750" wrap="square" tIns="1117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700"/>
              <a:buNone/>
              <a:defRPr sz="147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700"/>
              <a:buNone/>
              <a:defRPr sz="14700"/>
            </a:lvl2pPr>
            <a:lvl3pPr lvl="2" algn="ctr">
              <a:spcBef>
                <a:spcPts val="0"/>
              </a:spcBef>
              <a:spcAft>
                <a:spcPts val="0"/>
              </a:spcAft>
              <a:buSzPts val="14700"/>
              <a:buNone/>
              <a:defRPr sz="14700"/>
            </a:lvl3pPr>
            <a:lvl4pPr lvl="3" algn="ctr">
              <a:spcBef>
                <a:spcPts val="0"/>
              </a:spcBef>
              <a:spcAft>
                <a:spcPts val="0"/>
              </a:spcAft>
              <a:buSzPts val="14700"/>
              <a:buNone/>
              <a:defRPr sz="14700"/>
            </a:lvl4pPr>
            <a:lvl5pPr lvl="4" algn="ctr">
              <a:spcBef>
                <a:spcPts val="0"/>
              </a:spcBef>
              <a:spcAft>
                <a:spcPts val="0"/>
              </a:spcAft>
              <a:buSzPts val="14700"/>
              <a:buNone/>
              <a:defRPr sz="14700"/>
            </a:lvl5pPr>
            <a:lvl6pPr lvl="5" algn="ctr">
              <a:spcBef>
                <a:spcPts val="0"/>
              </a:spcBef>
              <a:spcAft>
                <a:spcPts val="0"/>
              </a:spcAft>
              <a:buSzPts val="14700"/>
              <a:buNone/>
              <a:defRPr sz="14700"/>
            </a:lvl6pPr>
            <a:lvl7pPr lvl="6" algn="ctr">
              <a:spcBef>
                <a:spcPts val="0"/>
              </a:spcBef>
              <a:spcAft>
                <a:spcPts val="0"/>
              </a:spcAft>
              <a:buSzPts val="14700"/>
              <a:buNone/>
              <a:defRPr sz="14700"/>
            </a:lvl7pPr>
            <a:lvl8pPr lvl="7" algn="ctr">
              <a:spcBef>
                <a:spcPts val="0"/>
              </a:spcBef>
              <a:spcAft>
                <a:spcPts val="0"/>
              </a:spcAft>
              <a:buSzPts val="14700"/>
              <a:buNone/>
              <a:defRPr sz="14700"/>
            </a:lvl8pPr>
            <a:lvl9pPr lvl="8" algn="ctr">
              <a:spcBef>
                <a:spcPts val="0"/>
              </a:spcBef>
              <a:spcAft>
                <a:spcPts val="0"/>
              </a:spcAft>
              <a:buSzPts val="14700"/>
              <a:buNone/>
              <a:defRPr sz="14700"/>
            </a:lvl9pPr>
          </a:lstStyle>
          <a:p>
            <a:r>
              <a:t>xx%</a:t>
            </a:r>
          </a:p>
        </p:txBody>
      </p:sp>
      <p:sp>
        <p:nvSpPr>
          <p:cNvPr id="43" name="Google Shape;43;p10"/>
          <p:cNvSpPr txBox="1"/>
          <p:nvPr>
            <p:ph idx="1" type="body"/>
          </p:nvPr>
        </p:nvSpPr>
        <p:spPr>
          <a:xfrm>
            <a:off x="389625" y="3677596"/>
            <a:ext cx="10650600" cy="1517700"/>
          </a:xfrm>
          <a:prstGeom prst="rect">
            <a:avLst/>
          </a:prstGeom>
        </p:spPr>
        <p:txBody>
          <a:bodyPr anchorCtr="0" anchor="t" bIns="111750" lIns="111750" spcFirstLastPara="1" rIns="111750" wrap="square" tIns="111750">
            <a:normAutofit/>
          </a:bodyPr>
          <a:lstStyle>
            <a:lvl1pPr indent="-368300" lvl="0" marL="457200" algn="ctr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indent="-336550" lvl="1" marL="914400" algn="ctr"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2pPr>
            <a:lvl3pPr indent="-336550" lvl="2" marL="1371600" algn="ctr"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3pPr>
            <a:lvl4pPr indent="-336550" lvl="3" marL="1828800" algn="ctr"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4pPr>
            <a:lvl5pPr indent="-336550" lvl="4" marL="2286000" algn="ctr"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5pPr>
            <a:lvl6pPr indent="-336550" lvl="5" marL="2743200" algn="ctr"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6pPr>
            <a:lvl7pPr indent="-336550" lvl="6" marL="3200400" algn="ctr"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7pPr>
            <a:lvl8pPr indent="-336550" lvl="7" marL="3657600" algn="ctr"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8pPr>
            <a:lvl9pPr indent="-336550" lvl="8" marL="4114800" algn="ctr"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9pPr>
          </a:lstStyle>
          <a:p/>
        </p:txBody>
      </p:sp>
      <p:sp>
        <p:nvSpPr>
          <p:cNvPr id="44" name="Google Shape;44;p10"/>
          <p:cNvSpPr txBox="1"/>
          <p:nvPr>
            <p:ph idx="12" type="sldNum"/>
          </p:nvPr>
        </p:nvSpPr>
        <p:spPr>
          <a:xfrm>
            <a:off x="10590572" y="5440420"/>
            <a:ext cx="685800" cy="459300"/>
          </a:xfrm>
          <a:prstGeom prst="rect">
            <a:avLst/>
          </a:prstGeom>
        </p:spPr>
        <p:txBody>
          <a:bodyPr anchorCtr="0" anchor="ctr" bIns="111750" lIns="111750" spcFirstLastPara="1" rIns="111750" wrap="square" tIns="11175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theme" Target="../theme/theme2.xml"/><Relationship Id="rId10" Type="http://schemas.openxmlformats.org/officeDocument/2006/relationships/slideLayout" Target="../slideLayouts/slideLayout10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89625" y="519196"/>
            <a:ext cx="10650600" cy="668100"/>
          </a:xfrm>
          <a:prstGeom prst="rect">
            <a:avLst/>
          </a:prstGeom>
          <a:noFill/>
          <a:ln>
            <a:noFill/>
          </a:ln>
        </p:spPr>
        <p:txBody>
          <a:bodyPr anchorCtr="0" anchor="t" bIns="111750" lIns="111750" spcFirstLastPara="1" rIns="111750" wrap="square" tIns="11175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  <a:defRPr sz="34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  <a:defRPr sz="34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  <a:defRPr sz="34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  <a:defRPr sz="34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  <a:defRPr sz="34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  <a:defRPr sz="34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  <a:defRPr sz="34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  <a:defRPr sz="34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  <a:defRPr sz="34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89625" y="1344554"/>
            <a:ext cx="10650600" cy="39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111750" lIns="111750" spcFirstLastPara="1" rIns="111750" wrap="square" tIns="111750">
            <a:normAutofit/>
          </a:bodyPr>
          <a:lstStyle>
            <a:lvl1pPr indent="-3683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Char char="●"/>
              <a:defRPr sz="2200">
                <a:solidFill>
                  <a:schemeClr val="dk2"/>
                </a:solidFill>
              </a:defRPr>
            </a:lvl1pPr>
            <a:lvl2pPr indent="-3365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Char char="○"/>
              <a:defRPr sz="1700">
                <a:solidFill>
                  <a:schemeClr val="dk2"/>
                </a:solidFill>
              </a:defRPr>
            </a:lvl2pPr>
            <a:lvl3pPr indent="-3365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Char char="■"/>
              <a:defRPr sz="1700">
                <a:solidFill>
                  <a:schemeClr val="dk2"/>
                </a:solidFill>
              </a:defRPr>
            </a:lvl3pPr>
            <a:lvl4pPr indent="-3365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Char char="●"/>
              <a:defRPr sz="1700">
                <a:solidFill>
                  <a:schemeClr val="dk2"/>
                </a:solidFill>
              </a:defRPr>
            </a:lvl4pPr>
            <a:lvl5pPr indent="-3365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Char char="○"/>
              <a:defRPr sz="1700">
                <a:solidFill>
                  <a:schemeClr val="dk2"/>
                </a:solidFill>
              </a:defRPr>
            </a:lvl5pPr>
            <a:lvl6pPr indent="-3365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Char char="■"/>
              <a:defRPr sz="1700">
                <a:solidFill>
                  <a:schemeClr val="dk2"/>
                </a:solidFill>
              </a:defRPr>
            </a:lvl6pPr>
            <a:lvl7pPr indent="-3365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Char char="●"/>
              <a:defRPr sz="1700">
                <a:solidFill>
                  <a:schemeClr val="dk2"/>
                </a:solidFill>
              </a:defRPr>
            </a:lvl7pPr>
            <a:lvl8pPr indent="-3365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Char char="○"/>
              <a:defRPr sz="1700">
                <a:solidFill>
                  <a:schemeClr val="dk2"/>
                </a:solidFill>
              </a:defRPr>
            </a:lvl8pPr>
            <a:lvl9pPr indent="-3365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Char char="■"/>
              <a:defRPr sz="17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10590572" y="5440420"/>
            <a:ext cx="685800" cy="45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1750" lIns="111750" spcFirstLastPara="1" rIns="111750" wrap="square" tIns="111750">
            <a:normAutofit/>
          </a:bodyPr>
          <a:lstStyle>
            <a:lvl1pPr lvl="0" algn="r">
              <a:buNone/>
              <a:defRPr sz="1200">
                <a:solidFill>
                  <a:schemeClr val="dk2"/>
                </a:solidFill>
              </a:defRPr>
            </a:lvl1pPr>
            <a:lvl2pPr lvl="1" algn="r">
              <a:buNone/>
              <a:defRPr sz="1200">
                <a:solidFill>
                  <a:schemeClr val="dk2"/>
                </a:solidFill>
              </a:defRPr>
            </a:lvl2pPr>
            <a:lvl3pPr lvl="2" algn="r">
              <a:buNone/>
              <a:defRPr sz="1200">
                <a:solidFill>
                  <a:schemeClr val="dk2"/>
                </a:solidFill>
              </a:defRPr>
            </a:lvl3pPr>
            <a:lvl4pPr lvl="3" algn="r">
              <a:buNone/>
              <a:defRPr sz="1200">
                <a:solidFill>
                  <a:schemeClr val="dk2"/>
                </a:solidFill>
              </a:defRPr>
            </a:lvl4pPr>
            <a:lvl5pPr lvl="4" algn="r">
              <a:buNone/>
              <a:defRPr sz="1200">
                <a:solidFill>
                  <a:schemeClr val="dk2"/>
                </a:solidFill>
              </a:defRPr>
            </a:lvl5pPr>
            <a:lvl6pPr lvl="5" algn="r">
              <a:buNone/>
              <a:defRPr sz="1200">
                <a:solidFill>
                  <a:schemeClr val="dk2"/>
                </a:solidFill>
              </a:defRPr>
            </a:lvl6pPr>
            <a:lvl7pPr lvl="6" algn="r">
              <a:buNone/>
              <a:defRPr sz="1200">
                <a:solidFill>
                  <a:schemeClr val="dk2"/>
                </a:solidFill>
              </a:defRPr>
            </a:lvl7pPr>
            <a:lvl8pPr lvl="7" algn="r">
              <a:buNone/>
              <a:defRPr sz="1200">
                <a:solidFill>
                  <a:schemeClr val="dk2"/>
                </a:solidFill>
              </a:defRPr>
            </a:lvl8pPr>
            <a:lvl9pPr lvl="8" algn="r">
              <a:buNone/>
              <a:defRPr sz="12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/>
          <p:nvPr>
            <p:ph idx="2" type="pic"/>
          </p:nvPr>
        </p:nvSpPr>
        <p:spPr>
          <a:xfrm>
            <a:off x="8768100" y="249325"/>
            <a:ext cx="2408400" cy="2408400"/>
          </a:xfrm>
          <a:prstGeom prst="ellipse">
            <a:avLst/>
          </a:prstGeom>
        </p:spPr>
      </p:sp>
      <p:sp>
        <p:nvSpPr>
          <p:cNvPr id="52" name="Google Shape;52;p12"/>
          <p:cNvSpPr txBox="1"/>
          <p:nvPr/>
        </p:nvSpPr>
        <p:spPr>
          <a:xfrm>
            <a:off x="7006600" y="1280950"/>
            <a:ext cx="1607700" cy="68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rgbClr val="2B2B87"/>
                </a:solidFill>
              </a:rPr>
              <a:t>Presenter</a:t>
            </a:r>
            <a:endParaRPr b="1" sz="2200">
              <a:solidFill>
                <a:srgbClr val="2B2B87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rgbClr val="2B2B87"/>
                </a:solidFill>
              </a:rPr>
              <a:t>Name</a:t>
            </a:r>
            <a:endParaRPr b="1" sz="2200">
              <a:solidFill>
                <a:srgbClr val="2B2B87"/>
              </a:solidFill>
            </a:endParaRPr>
          </a:p>
        </p:txBody>
      </p:sp>
      <p:sp>
        <p:nvSpPr>
          <p:cNvPr id="53" name="Google Shape;53;p12"/>
          <p:cNvSpPr txBox="1"/>
          <p:nvPr>
            <p:ph type="title"/>
          </p:nvPr>
        </p:nvSpPr>
        <p:spPr>
          <a:xfrm>
            <a:off x="150800" y="1150975"/>
            <a:ext cx="5352300" cy="1185000"/>
          </a:xfrm>
          <a:prstGeom prst="rect">
            <a:avLst/>
          </a:prstGeom>
        </p:spPr>
        <p:txBody>
          <a:bodyPr anchorCtr="0" anchor="t" bIns="111750" lIns="111750" spcFirstLastPara="1" rIns="111750" wrap="square" tIns="11175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b="1" lang="en" sz="6000"/>
              <a:t>Program Title:</a:t>
            </a:r>
            <a:endParaRPr b="1" sz="6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6190"/>
              <a:buFont typeface="Arial"/>
              <a:buNone/>
            </a:pPr>
            <a:r>
              <a:rPr lang="en" sz="4200"/>
              <a:t>Subtitle</a:t>
            </a:r>
            <a:endParaRPr sz="4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6000"/>
          </a:p>
        </p:txBody>
      </p:sp>
      <p:sp>
        <p:nvSpPr>
          <p:cNvPr id="54" name="Google Shape;54;p12"/>
          <p:cNvSpPr txBox="1"/>
          <p:nvPr/>
        </p:nvSpPr>
        <p:spPr>
          <a:xfrm>
            <a:off x="6447250" y="2656425"/>
            <a:ext cx="3224400" cy="68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/>
              <a:t>Day, Month, Date, Year</a:t>
            </a:r>
            <a:endParaRPr sz="23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/>
              <a:t>0:00am-0:00am ET</a:t>
            </a:r>
            <a:endParaRPr sz="23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