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1430000" cy="6429375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025">
          <p15:clr>
            <a:srgbClr val="747775"/>
          </p15:clr>
        </p15:guide>
        <p15:guide id="2" pos="360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56C6F2-5C6A-7FBC-989D-DAE3C1650FE9}" v="11" dt="2025-04-08T16:02:14.1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025"/>
        <p:guide pos="360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llory Smith" userId="S::msmith@ala.org::3aa3ad61-b463-4832-94eb-801d7548c1bd" providerId="AD" clId="Web-{B456C6F2-5C6A-7FBC-989D-DAE3C1650FE9}"/>
    <pc:docChg chg="modSld">
      <pc:chgData name="Mallory Smith" userId="S::msmith@ala.org::3aa3ad61-b463-4832-94eb-801d7548c1bd" providerId="AD" clId="Web-{B456C6F2-5C6A-7FBC-989D-DAE3C1650FE9}" dt="2025-04-08T16:02:14.146" v="9" actId="20577"/>
      <pc:docMkLst>
        <pc:docMk/>
      </pc:docMkLst>
      <pc:sldChg chg="modSp">
        <pc:chgData name="Mallory Smith" userId="S::msmith@ala.org::3aa3ad61-b463-4832-94eb-801d7548c1bd" providerId="AD" clId="Web-{B456C6F2-5C6A-7FBC-989D-DAE3C1650FE9}" dt="2025-04-08T16:02:14.146" v="9" actId="20577"/>
        <pc:sldMkLst>
          <pc:docMk/>
          <pc:sldMk cId="0" sldId="256"/>
        </pc:sldMkLst>
        <pc:spChg chg="mod">
          <ac:chgData name="Mallory Smith" userId="S::msmith@ala.org::3aa3ad61-b463-4832-94eb-801d7548c1bd" providerId="AD" clId="Web-{B456C6F2-5C6A-7FBC-989D-DAE3C1650FE9}" dt="2025-04-08T16:02:14.146" v="9" actId="20577"/>
          <ac:spMkLst>
            <pc:docMk/>
            <pc:sldMk cId="0" sldId="256"/>
            <ac:spMk id="53" creationId="{00000000-0000-0000-0000-000000000000}"/>
          </ac:spMkLst>
        </pc:spChg>
        <pc:spChg chg="mod">
          <ac:chgData name="Mallory Smith" userId="S::msmith@ala.org::3aa3ad61-b463-4832-94eb-801d7548c1bd" providerId="AD" clId="Web-{B456C6F2-5C6A-7FBC-989D-DAE3C1650FE9}" dt="2025-04-08T16:00:44.924" v="0" actId="14100"/>
          <ac:spMkLst>
            <pc:docMk/>
            <pc:sldMk cId="0" sldId="256"/>
            <ac:spMk id="5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Google Shape;5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10590572" y="5829021"/>
            <a:ext cx="685800" cy="4920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" name="Google Shape;11;p2"/>
          <p:cNvSpPr>
            <a:spLocks noGrp="1"/>
          </p:cNvSpPr>
          <p:nvPr>
            <p:ph type="pic" idx="2"/>
          </p:nvPr>
        </p:nvSpPr>
        <p:spPr>
          <a:xfrm>
            <a:off x="6650669" y="1368300"/>
            <a:ext cx="2526300" cy="2526300"/>
          </a:xfrm>
          <a:prstGeom prst="ellipse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title" hasCustomPrompt="1"/>
          </p:nvPr>
        </p:nvSpPr>
        <p:spPr>
          <a:xfrm>
            <a:off x="389625" y="1382656"/>
            <a:ext cx="10650600" cy="2454300"/>
          </a:xfrm>
          <a:prstGeom prst="rect">
            <a:avLst/>
          </a:prstGeom>
        </p:spPr>
        <p:txBody>
          <a:bodyPr spcFirstLastPara="1" wrap="square" lIns="114275" tIns="114275" rIns="114275" bIns="11427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9pPr>
          </a:lstStyle>
          <a:p>
            <a:r>
              <a:t>xx%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1"/>
          </p:nvPr>
        </p:nvSpPr>
        <p:spPr>
          <a:xfrm>
            <a:off x="389625" y="3940281"/>
            <a:ext cx="10650600" cy="1626000"/>
          </a:xfrm>
          <a:prstGeom prst="rect">
            <a:avLst/>
          </a:prstGeom>
        </p:spPr>
        <p:txBody>
          <a:bodyPr spcFirstLastPara="1" wrap="square" lIns="114275" tIns="114275" rIns="114275" bIns="114275" anchor="t" anchorCtr="0">
            <a:norm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sldNum" idx="12"/>
          </p:nvPr>
        </p:nvSpPr>
        <p:spPr>
          <a:xfrm>
            <a:off x="10590572" y="5829021"/>
            <a:ext cx="685800" cy="4920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10590572" y="5829021"/>
            <a:ext cx="685800" cy="4920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389625" y="2688563"/>
            <a:ext cx="10650600" cy="10524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10590572" y="5829021"/>
            <a:ext cx="685800" cy="4920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389625" y="556281"/>
            <a:ext cx="10650600" cy="715800"/>
          </a:xfrm>
          <a:prstGeom prst="rect">
            <a:avLst/>
          </a:prstGeom>
        </p:spPr>
        <p:txBody>
          <a:bodyPr spcFirstLastPara="1" wrap="square" lIns="114275" tIns="114275" rIns="114275" bIns="11427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389625" y="1440594"/>
            <a:ext cx="10650600" cy="4270500"/>
          </a:xfrm>
          <a:prstGeom prst="rect">
            <a:avLst/>
          </a:prstGeom>
        </p:spPr>
        <p:txBody>
          <a:bodyPr spcFirstLastPara="1" wrap="square" lIns="114275" tIns="114275" rIns="114275" bIns="114275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10590572" y="5829021"/>
            <a:ext cx="685800" cy="4920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389625" y="556281"/>
            <a:ext cx="10650600" cy="715800"/>
          </a:xfrm>
          <a:prstGeom prst="rect">
            <a:avLst/>
          </a:prstGeom>
        </p:spPr>
        <p:txBody>
          <a:bodyPr spcFirstLastPara="1" wrap="square" lIns="114275" tIns="114275" rIns="114275" bIns="11427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389625" y="1440594"/>
            <a:ext cx="4999800" cy="4270500"/>
          </a:xfrm>
          <a:prstGeom prst="rect">
            <a:avLst/>
          </a:prstGeom>
        </p:spPr>
        <p:txBody>
          <a:bodyPr spcFirstLastPara="1" wrap="square" lIns="114275" tIns="114275" rIns="114275" bIns="11427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2"/>
          </p:nvPr>
        </p:nvSpPr>
        <p:spPr>
          <a:xfrm>
            <a:off x="6040500" y="1440594"/>
            <a:ext cx="4999800" cy="4270500"/>
          </a:xfrm>
          <a:prstGeom prst="rect">
            <a:avLst/>
          </a:prstGeom>
        </p:spPr>
        <p:txBody>
          <a:bodyPr spcFirstLastPara="1" wrap="square" lIns="114275" tIns="114275" rIns="114275" bIns="11427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10590572" y="5829021"/>
            <a:ext cx="685800" cy="4920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389625" y="556281"/>
            <a:ext cx="10650600" cy="715800"/>
          </a:xfrm>
          <a:prstGeom prst="rect">
            <a:avLst/>
          </a:prstGeom>
        </p:spPr>
        <p:txBody>
          <a:bodyPr spcFirstLastPara="1" wrap="square" lIns="114275" tIns="114275" rIns="114275" bIns="11427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10590572" y="5829021"/>
            <a:ext cx="685800" cy="4920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389625" y="694500"/>
            <a:ext cx="3510000" cy="944700"/>
          </a:xfrm>
          <a:prstGeom prst="rect">
            <a:avLst/>
          </a:prstGeom>
        </p:spPr>
        <p:txBody>
          <a:bodyPr spcFirstLastPara="1" wrap="square" lIns="114275" tIns="114275" rIns="114275" bIns="11427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389625" y="1737000"/>
            <a:ext cx="3510000" cy="3974400"/>
          </a:xfrm>
          <a:prstGeom prst="rect">
            <a:avLst/>
          </a:prstGeom>
        </p:spPr>
        <p:txBody>
          <a:bodyPr spcFirstLastPara="1" wrap="square" lIns="114275" tIns="114275" rIns="114275" bIns="11427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sldNum" idx="12"/>
          </p:nvPr>
        </p:nvSpPr>
        <p:spPr>
          <a:xfrm>
            <a:off x="10590572" y="5829021"/>
            <a:ext cx="685800" cy="4920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612813" y="562688"/>
            <a:ext cx="7959900" cy="51135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sldNum" idx="12"/>
          </p:nvPr>
        </p:nvSpPr>
        <p:spPr>
          <a:xfrm>
            <a:off x="10590572" y="5829021"/>
            <a:ext cx="685800" cy="4920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/>
          <p:nvPr/>
        </p:nvSpPr>
        <p:spPr>
          <a:xfrm>
            <a:off x="5715000" y="-156"/>
            <a:ext cx="5715000" cy="642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4275" tIns="114275" rIns="114275" bIns="11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331875" y="1541469"/>
            <a:ext cx="5056500" cy="1852800"/>
          </a:xfrm>
          <a:prstGeom prst="rect">
            <a:avLst/>
          </a:prstGeom>
        </p:spPr>
        <p:txBody>
          <a:bodyPr spcFirstLastPara="1" wrap="square" lIns="114275" tIns="114275" rIns="114275" bIns="11427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ubTitle" idx="1"/>
          </p:nvPr>
        </p:nvSpPr>
        <p:spPr>
          <a:xfrm>
            <a:off x="331875" y="3503844"/>
            <a:ext cx="5056500" cy="1543800"/>
          </a:xfrm>
          <a:prstGeom prst="rect">
            <a:avLst/>
          </a:prstGeom>
        </p:spPr>
        <p:txBody>
          <a:bodyPr spcFirstLastPara="1" wrap="square" lIns="114275" tIns="114275" rIns="114275" bIns="11427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2"/>
          </p:nvPr>
        </p:nvSpPr>
        <p:spPr>
          <a:xfrm>
            <a:off x="6174375" y="905094"/>
            <a:ext cx="4796400" cy="46188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10590572" y="5829021"/>
            <a:ext cx="685800" cy="4920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body" idx="1"/>
          </p:nvPr>
        </p:nvSpPr>
        <p:spPr>
          <a:xfrm>
            <a:off x="389625" y="5288219"/>
            <a:ext cx="7498500" cy="7563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10590572" y="5829021"/>
            <a:ext cx="685800" cy="4920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89625" y="556281"/>
            <a:ext cx="10650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75" tIns="114275" rIns="114275" bIns="11427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89625" y="1440594"/>
            <a:ext cx="10650600" cy="42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75" tIns="114275" rIns="114275" bIns="114275" anchor="t" anchorCtr="0">
            <a:norm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0590572" y="5829021"/>
            <a:ext cx="6858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/>
          <p:nvPr/>
        </p:nvSpPr>
        <p:spPr>
          <a:xfrm>
            <a:off x="6908975" y="3902841"/>
            <a:ext cx="2009700" cy="8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75" tIns="114275" rIns="114275" bIns="114275" anchor="t" anchorCtr="0">
            <a:noAutofit/>
          </a:bodyPr>
          <a:lstStyle/>
          <a:p>
            <a:pPr algn="ctr"/>
            <a:r>
              <a:rPr lang="en" sz="2000" b="1" dirty="0">
                <a:solidFill>
                  <a:srgbClr val="2B2B87"/>
                </a:solidFill>
              </a:rPr>
              <a:t>PRESENTER </a:t>
            </a:r>
            <a:endParaRPr lang="en-US" dirty="0"/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2B2B87"/>
                </a:solidFill>
              </a:rPr>
              <a:t>NAME</a:t>
            </a:r>
          </a:p>
        </p:txBody>
      </p:sp>
      <p:sp>
        <p:nvSpPr>
          <p:cNvPr id="54" name="Google Shape;54;p13"/>
          <p:cNvSpPr txBox="1"/>
          <p:nvPr/>
        </p:nvSpPr>
        <p:spPr>
          <a:xfrm>
            <a:off x="726450" y="4631134"/>
            <a:ext cx="4318105" cy="15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75" tIns="114275" rIns="114275" bIns="11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Poster Session Name</a:t>
            </a:r>
            <a:endParaRPr sz="2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Day, Month, Date, Year</a:t>
            </a:r>
            <a:endParaRPr sz="2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0:00am-0:00am ET</a:t>
            </a:r>
            <a:endParaRPr sz="2900"/>
          </a:p>
        </p:txBody>
      </p:sp>
      <p:sp>
        <p:nvSpPr>
          <p:cNvPr id="55" name="Google Shape;55;p13"/>
          <p:cNvSpPr>
            <a:spLocks noGrp="1"/>
          </p:cNvSpPr>
          <p:nvPr>
            <p:ph type="pic" idx="2"/>
          </p:nvPr>
        </p:nvSpPr>
        <p:spPr>
          <a:xfrm>
            <a:off x="6650669" y="1368300"/>
            <a:ext cx="2526300" cy="2526300"/>
          </a:xfrm>
          <a:prstGeom prst="ellipse">
            <a:avLst/>
          </a:prstGeom>
        </p:spPr>
      </p:sp>
      <p:sp>
        <p:nvSpPr>
          <p:cNvPr id="56" name="Google Shape;56;p13"/>
          <p:cNvSpPr txBox="1"/>
          <p:nvPr/>
        </p:nvSpPr>
        <p:spPr>
          <a:xfrm>
            <a:off x="345531" y="1339875"/>
            <a:ext cx="5328300" cy="8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75" tIns="114275" rIns="114275" bIns="11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rgbClr val="2B2B87"/>
                </a:solidFill>
              </a:rPr>
              <a:t>Poster Title:</a:t>
            </a:r>
            <a:endParaRPr sz="5000" b="1">
              <a:solidFill>
                <a:srgbClr val="2B2B8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2B2B87"/>
                </a:solidFill>
              </a:rPr>
              <a:t>Subtitle</a:t>
            </a:r>
            <a:endParaRPr sz="4000">
              <a:solidFill>
                <a:srgbClr val="2B2B87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6</cp:revision>
  <dcterms:modified xsi:type="dcterms:W3CDTF">2025-04-08T16:02:18Z</dcterms:modified>
</cp:coreProperties>
</file>