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1430000" cy="64293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25">
          <p15:clr>
            <a:srgbClr val="747775"/>
          </p15:clr>
        </p15:guide>
        <p15:guide id="2" pos="360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C0CB7E-C5D4-66D0-76D5-206CCA4D1B56}" v="1" dt="2025-04-08T17:06:49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025"/>
        <p:guide pos="360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lory Smith" userId="S::msmith@ala.org::3aa3ad61-b463-4832-94eb-801d7548c1bd" providerId="AD" clId="Web-{19C0CB7E-C5D4-66D0-76D5-206CCA4D1B56}"/>
    <pc:docChg chg="modSld">
      <pc:chgData name="Mallory Smith" userId="S::msmith@ala.org::3aa3ad61-b463-4832-94eb-801d7548c1bd" providerId="AD" clId="Web-{19C0CB7E-C5D4-66D0-76D5-206CCA4D1B56}" dt="2025-04-08T17:06:49.844" v="0" actId="14100"/>
      <pc:docMkLst>
        <pc:docMk/>
      </pc:docMkLst>
      <pc:sldChg chg="modSp">
        <pc:chgData name="Mallory Smith" userId="S::msmith@ala.org::3aa3ad61-b463-4832-94eb-801d7548c1bd" providerId="AD" clId="Web-{19C0CB7E-C5D4-66D0-76D5-206CCA4D1B56}" dt="2025-04-08T17:06:49.844" v="0" actId="14100"/>
        <pc:sldMkLst>
          <pc:docMk/>
          <pc:sldMk cId="0" sldId="256"/>
        </pc:sldMkLst>
        <pc:spChg chg="mod">
          <ac:chgData name="Mallory Smith" userId="S::msmith@ala.org::3aa3ad61-b463-4832-94eb-801d7548c1bd" providerId="AD" clId="Web-{19C0CB7E-C5D4-66D0-76D5-206CCA4D1B56}" dt="2025-04-08T17:06:49.844" v="0" actId="14100"/>
          <ac:spMkLst>
            <pc:docMk/>
            <pc:sldMk cId="0" sldId="256"/>
            <ac:spMk id="5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8530594" y="343750"/>
            <a:ext cx="2526300" cy="25263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89625" y="1382656"/>
            <a:ext cx="10650600" cy="2454300"/>
          </a:xfrm>
          <a:prstGeom prst="rect">
            <a:avLst/>
          </a:prstGeom>
        </p:spPr>
        <p:txBody>
          <a:bodyPr spcFirstLastPara="1" wrap="square" lIns="114275" tIns="114275" rIns="114275" bIns="1142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89625" y="3940281"/>
            <a:ext cx="10650600" cy="16260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89625" y="2688563"/>
            <a:ext cx="10650600" cy="10524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89625" y="1440594"/>
            <a:ext cx="10650600" cy="42705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89625" y="1440594"/>
            <a:ext cx="4999800" cy="42705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6040500" y="1440594"/>
            <a:ext cx="4999800" cy="42705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89625" y="694500"/>
            <a:ext cx="3510000" cy="944700"/>
          </a:xfrm>
          <a:prstGeom prst="rect">
            <a:avLst/>
          </a:prstGeom>
        </p:spPr>
        <p:txBody>
          <a:bodyPr spcFirstLastPara="1" wrap="square" lIns="114275" tIns="114275" rIns="114275" bIns="11427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89625" y="1737000"/>
            <a:ext cx="3510000" cy="39744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612813" y="562688"/>
            <a:ext cx="7959900" cy="51135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5715000" y="-156"/>
            <a:ext cx="5715000" cy="64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4275" tIns="114275" rIns="114275" bIns="11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31875" y="1541469"/>
            <a:ext cx="5056500" cy="1852800"/>
          </a:xfrm>
          <a:prstGeom prst="rect">
            <a:avLst/>
          </a:prstGeom>
        </p:spPr>
        <p:txBody>
          <a:bodyPr spcFirstLastPara="1" wrap="square" lIns="114275" tIns="114275" rIns="114275" bIns="1142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331875" y="3503844"/>
            <a:ext cx="5056500" cy="1543800"/>
          </a:xfrm>
          <a:prstGeom prst="rect">
            <a:avLst/>
          </a:prstGeom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6174375" y="905094"/>
            <a:ext cx="4796400" cy="46188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89625" y="5288219"/>
            <a:ext cx="7498500" cy="7563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9625" y="556281"/>
            <a:ext cx="10650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9625" y="1440594"/>
            <a:ext cx="10650600" cy="4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590572" y="5829021"/>
            <a:ext cx="6858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/>
        </p:nvSpPr>
        <p:spPr>
          <a:xfrm>
            <a:off x="6391000" y="1177000"/>
            <a:ext cx="20097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B2B87"/>
                </a:solidFill>
              </a:rPr>
              <a:t>Presenter</a:t>
            </a:r>
            <a:endParaRPr sz="2800" b="1">
              <a:solidFill>
                <a:srgbClr val="2B2B87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B2B87"/>
                </a:solidFill>
              </a:rPr>
              <a:t>Name</a:t>
            </a:r>
            <a:endParaRPr sz="2800" b="1">
              <a:solidFill>
                <a:srgbClr val="2B2B87"/>
              </a:solidFill>
            </a:endParaRPr>
          </a:p>
        </p:txBody>
      </p:sp>
      <p:sp>
        <p:nvSpPr>
          <p:cNvPr id="54" name="Google Shape;54;p13"/>
          <p:cNvSpPr txBox="1"/>
          <p:nvPr/>
        </p:nvSpPr>
        <p:spPr>
          <a:xfrm>
            <a:off x="6668156" y="2988938"/>
            <a:ext cx="4503396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Day, Month, Date, Year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0:00am-0:00am ET</a:t>
            </a:r>
            <a:endParaRPr sz="2900"/>
          </a:p>
        </p:txBody>
      </p:sp>
      <p:sp>
        <p:nvSpPr>
          <p:cNvPr id="55" name="Google Shape;55;p13"/>
          <p:cNvSpPr>
            <a:spLocks noGrp="1"/>
          </p:cNvSpPr>
          <p:nvPr>
            <p:ph type="pic" idx="2"/>
          </p:nvPr>
        </p:nvSpPr>
        <p:spPr>
          <a:xfrm>
            <a:off x="8530594" y="343750"/>
            <a:ext cx="2526300" cy="2526300"/>
          </a:xfrm>
          <a:prstGeom prst="ellipse">
            <a:avLst/>
          </a:prstGeom>
        </p:spPr>
      </p:sp>
      <p:sp>
        <p:nvSpPr>
          <p:cNvPr id="56" name="Google Shape;56;p13"/>
          <p:cNvSpPr txBox="1"/>
          <p:nvPr/>
        </p:nvSpPr>
        <p:spPr>
          <a:xfrm>
            <a:off x="345531" y="1339875"/>
            <a:ext cx="53283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75" tIns="114275" rIns="114275" bIns="11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rgbClr val="2B2B87"/>
                </a:solidFill>
              </a:rPr>
              <a:t>Program Title:</a:t>
            </a:r>
            <a:endParaRPr sz="5000" b="1">
              <a:solidFill>
                <a:srgbClr val="2B2B8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2B2B87"/>
                </a:solidFill>
              </a:rPr>
              <a:t>Subtitle</a:t>
            </a:r>
            <a:endParaRPr sz="4000">
              <a:solidFill>
                <a:srgbClr val="2B2B87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2025-04-08T17:06:51Z</dcterms:modified>
</cp:coreProperties>
</file>